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306" r:id="rId7"/>
    <p:sldId id="262" r:id="rId8"/>
    <p:sldId id="263" r:id="rId9"/>
    <p:sldId id="302" r:id="rId10"/>
    <p:sldId id="265" r:id="rId11"/>
    <p:sldId id="268" r:id="rId12"/>
    <p:sldId id="267" r:id="rId13"/>
    <p:sldId id="307" r:id="rId14"/>
    <p:sldId id="269" r:id="rId15"/>
    <p:sldId id="316" r:id="rId16"/>
    <p:sldId id="323" r:id="rId17"/>
    <p:sldId id="272" r:id="rId18"/>
    <p:sldId id="299" r:id="rId19"/>
    <p:sldId id="308" r:id="rId20"/>
    <p:sldId id="333" r:id="rId21"/>
    <p:sldId id="275" r:id="rId22"/>
    <p:sldId id="300" r:id="rId23"/>
    <p:sldId id="277" r:id="rId24"/>
    <p:sldId id="325" r:id="rId25"/>
    <p:sldId id="309" r:id="rId26"/>
    <p:sldId id="281" r:id="rId27"/>
    <p:sldId id="282" r:id="rId28"/>
    <p:sldId id="321" r:id="rId29"/>
    <p:sldId id="284" r:id="rId30"/>
    <p:sldId id="285" r:id="rId31"/>
    <p:sldId id="315" r:id="rId32"/>
    <p:sldId id="286" r:id="rId33"/>
    <p:sldId id="318" r:id="rId34"/>
    <p:sldId id="287" r:id="rId35"/>
    <p:sldId id="289" r:id="rId36"/>
    <p:sldId id="313" r:id="rId37"/>
    <p:sldId id="292" r:id="rId38"/>
    <p:sldId id="319" r:id="rId39"/>
    <p:sldId id="294" r:id="rId40"/>
    <p:sldId id="311" r:id="rId41"/>
    <p:sldId id="322" r:id="rId42"/>
    <p:sldId id="332" r:id="rId43"/>
    <p:sldId id="326" r:id="rId44"/>
    <p:sldId id="327" r:id="rId45"/>
    <p:sldId id="328" r:id="rId46"/>
    <p:sldId id="329" r:id="rId47"/>
    <p:sldId id="330" r:id="rId48"/>
    <p:sldId id="331" r:id="rId4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C48170"/>
    <a:srgbClr val="F3F7FA"/>
    <a:srgbClr val="610274"/>
    <a:srgbClr val="99D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9BF2F-F973-4757-A4D1-6862E7E78523}" type="doc">
      <dgm:prSet loTypeId="urn:microsoft.com/office/officeart/2005/8/layout/equation2" loCatId="process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49C41F-4751-4750-8FF0-C82BC71E6E6F}">
      <dgm:prSet/>
      <dgm:spPr/>
      <dgm:t>
        <a:bodyPr/>
        <a:lstStyle/>
        <a:p>
          <a:r>
            <a:rPr lang="en-US"/>
            <a:t>1</a:t>
          </a:r>
        </a:p>
      </dgm:t>
    </dgm:pt>
    <dgm:pt modelId="{018F3398-0568-4A39-9426-B97938D7688E}" type="parTrans" cxnId="{C59E32E7-88C0-46EB-A16F-2CA5D0793596}">
      <dgm:prSet/>
      <dgm:spPr/>
      <dgm:t>
        <a:bodyPr/>
        <a:lstStyle/>
        <a:p>
          <a:endParaRPr lang="en-US"/>
        </a:p>
      </dgm:t>
    </dgm:pt>
    <dgm:pt modelId="{EDDE3BBF-D8F3-47C2-85CA-4FA63C29BDA1}" type="sibTrans" cxnId="{C59E32E7-88C0-46EB-A16F-2CA5D0793596}">
      <dgm:prSet/>
      <dgm:spPr/>
      <dgm:t>
        <a:bodyPr/>
        <a:lstStyle/>
        <a:p>
          <a:endParaRPr lang="en-US"/>
        </a:p>
      </dgm:t>
    </dgm:pt>
    <dgm:pt modelId="{BE0C9E9C-CCFE-4856-8D14-FC7C6CB1CA8B}">
      <dgm:prSet/>
      <dgm:spPr/>
      <dgm:t>
        <a:bodyPr/>
        <a:lstStyle/>
        <a:p>
          <a:r>
            <a:rPr lang="en-US" dirty="0"/>
            <a:t>2</a:t>
          </a:r>
        </a:p>
      </dgm:t>
    </dgm:pt>
    <dgm:pt modelId="{AE181F7A-9EF2-497C-B987-69F3028B09C6}" type="parTrans" cxnId="{C1DAA4E0-BF1F-42AC-91C4-76DE442161BA}">
      <dgm:prSet/>
      <dgm:spPr/>
      <dgm:t>
        <a:bodyPr/>
        <a:lstStyle/>
        <a:p>
          <a:endParaRPr lang="en-US"/>
        </a:p>
      </dgm:t>
    </dgm:pt>
    <dgm:pt modelId="{5CC04A61-141E-4351-A029-D71827A569DD}" type="sibTrans" cxnId="{C1DAA4E0-BF1F-42AC-91C4-76DE442161BA}">
      <dgm:prSet/>
      <dgm:spPr/>
      <dgm:t>
        <a:bodyPr/>
        <a:lstStyle/>
        <a:p>
          <a:endParaRPr lang="en-US"/>
        </a:p>
      </dgm:t>
    </dgm:pt>
    <dgm:pt modelId="{FAB9F165-ACD0-465C-A718-DEA980D221BF}">
      <dgm:prSet/>
      <dgm:spPr/>
      <dgm:t>
        <a:bodyPr/>
        <a:lstStyle/>
        <a:p>
          <a:r>
            <a:rPr lang="en-US"/>
            <a:t>3</a:t>
          </a:r>
        </a:p>
      </dgm:t>
    </dgm:pt>
    <dgm:pt modelId="{66F8A198-BF87-44C3-AC00-6FF983E7EAD0}" type="parTrans" cxnId="{A465A29C-DDFD-46C5-8B16-591B45F13861}">
      <dgm:prSet/>
      <dgm:spPr/>
      <dgm:t>
        <a:bodyPr/>
        <a:lstStyle/>
        <a:p>
          <a:endParaRPr lang="en-US"/>
        </a:p>
      </dgm:t>
    </dgm:pt>
    <dgm:pt modelId="{D81EA9C1-7D4D-4519-97FE-9C480070C54B}" type="sibTrans" cxnId="{A465A29C-DDFD-46C5-8B16-591B45F13861}">
      <dgm:prSet/>
      <dgm:spPr/>
      <dgm:t>
        <a:bodyPr/>
        <a:lstStyle/>
        <a:p>
          <a:endParaRPr lang="en-US"/>
        </a:p>
      </dgm:t>
    </dgm:pt>
    <dgm:pt modelId="{0B445DFF-189A-403A-A348-968F844BE843}">
      <dgm:prSet/>
      <dgm:spPr/>
      <dgm:t>
        <a:bodyPr/>
        <a:lstStyle/>
        <a:p>
          <a:r>
            <a:rPr lang="en-US"/>
            <a:t>4</a:t>
          </a:r>
        </a:p>
      </dgm:t>
    </dgm:pt>
    <dgm:pt modelId="{036EAC2D-708A-4288-8441-D38E2808E871}" type="parTrans" cxnId="{CEAB1ADD-CFF1-4180-97FF-8F00F1192F82}">
      <dgm:prSet/>
      <dgm:spPr/>
      <dgm:t>
        <a:bodyPr/>
        <a:lstStyle/>
        <a:p>
          <a:endParaRPr lang="en-US"/>
        </a:p>
      </dgm:t>
    </dgm:pt>
    <dgm:pt modelId="{A0A5722A-F718-4952-93AC-AA59B80CB773}" type="sibTrans" cxnId="{CEAB1ADD-CFF1-4180-97FF-8F00F1192F82}">
      <dgm:prSet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B419C2FA-42DE-41D4-95E1-E0F9EADBC131}">
      <dgm:prSet/>
      <dgm:spPr/>
      <dgm:t>
        <a:bodyPr/>
        <a:lstStyle/>
        <a:p>
          <a:r>
            <a:rPr lang="en-US" dirty="0"/>
            <a:t>5</a:t>
          </a:r>
        </a:p>
      </dgm:t>
    </dgm:pt>
    <dgm:pt modelId="{12DD3724-6559-4EAD-A4D1-1FD9C175E6C6}" type="parTrans" cxnId="{E55AC558-5388-412B-8584-6E6B00781964}">
      <dgm:prSet/>
      <dgm:spPr/>
      <dgm:t>
        <a:bodyPr/>
        <a:lstStyle/>
        <a:p>
          <a:endParaRPr lang="en-US"/>
        </a:p>
      </dgm:t>
    </dgm:pt>
    <dgm:pt modelId="{6EDEC66B-5DA2-4FBB-9B36-3F23CBFE9051}" type="sibTrans" cxnId="{E55AC558-5388-412B-8584-6E6B00781964}">
      <dgm:prSet/>
      <dgm:spPr/>
      <dgm:t>
        <a:bodyPr/>
        <a:lstStyle/>
        <a:p>
          <a:endParaRPr lang="en-US"/>
        </a:p>
      </dgm:t>
    </dgm:pt>
    <dgm:pt modelId="{1DB1237C-CE78-4746-9620-670983057744}" type="pres">
      <dgm:prSet presAssocID="{E299BF2F-F973-4757-A4D1-6862E7E78523}" presName="Name0" presStyleCnt="0">
        <dgm:presLayoutVars>
          <dgm:dir/>
          <dgm:resizeHandles val="exact"/>
        </dgm:presLayoutVars>
      </dgm:prSet>
      <dgm:spPr/>
    </dgm:pt>
    <dgm:pt modelId="{14359FF1-81AC-42FB-B705-2EEC2D0EE799}" type="pres">
      <dgm:prSet presAssocID="{E299BF2F-F973-4757-A4D1-6862E7E78523}" presName="vNodes" presStyleCnt="0"/>
      <dgm:spPr/>
    </dgm:pt>
    <dgm:pt modelId="{94182E7A-488C-448E-AFF9-190F11B28431}" type="pres">
      <dgm:prSet presAssocID="{EE49C41F-4751-4750-8FF0-C82BC71E6E6F}" presName="node" presStyleLbl="node1" presStyleIdx="0" presStyleCnt="5">
        <dgm:presLayoutVars>
          <dgm:bulletEnabled val="1"/>
        </dgm:presLayoutVars>
      </dgm:prSet>
      <dgm:spPr/>
    </dgm:pt>
    <dgm:pt modelId="{C9783E64-D4A1-41EC-9163-62FE655124E5}" type="pres">
      <dgm:prSet presAssocID="{EDDE3BBF-D8F3-47C2-85CA-4FA63C29BDA1}" presName="spacerT" presStyleCnt="0"/>
      <dgm:spPr/>
    </dgm:pt>
    <dgm:pt modelId="{83E3AA52-2784-41DB-A755-120A85CF5C90}" type="pres">
      <dgm:prSet presAssocID="{EDDE3BBF-D8F3-47C2-85CA-4FA63C29BDA1}" presName="sibTrans" presStyleLbl="sibTrans2D1" presStyleIdx="0" presStyleCnt="4"/>
      <dgm:spPr/>
    </dgm:pt>
    <dgm:pt modelId="{A81C636D-4D0A-425E-A3F9-3A68D744AA2D}" type="pres">
      <dgm:prSet presAssocID="{EDDE3BBF-D8F3-47C2-85CA-4FA63C29BDA1}" presName="spacerB" presStyleCnt="0"/>
      <dgm:spPr/>
    </dgm:pt>
    <dgm:pt modelId="{0B14D5F3-C8A1-45DB-A9B6-77AD6340D9D0}" type="pres">
      <dgm:prSet presAssocID="{BE0C9E9C-CCFE-4856-8D14-FC7C6CB1CA8B}" presName="node" presStyleLbl="node1" presStyleIdx="1" presStyleCnt="5">
        <dgm:presLayoutVars>
          <dgm:bulletEnabled val="1"/>
        </dgm:presLayoutVars>
      </dgm:prSet>
      <dgm:spPr/>
    </dgm:pt>
    <dgm:pt modelId="{1F4E065A-C671-400F-A878-B11163280B4F}" type="pres">
      <dgm:prSet presAssocID="{5CC04A61-141E-4351-A029-D71827A569DD}" presName="spacerT" presStyleCnt="0"/>
      <dgm:spPr/>
    </dgm:pt>
    <dgm:pt modelId="{4F6FF32A-880C-48B1-B48A-93DC2EA97685}" type="pres">
      <dgm:prSet presAssocID="{5CC04A61-141E-4351-A029-D71827A569DD}" presName="sibTrans" presStyleLbl="sibTrans2D1" presStyleIdx="1" presStyleCnt="4"/>
      <dgm:spPr/>
    </dgm:pt>
    <dgm:pt modelId="{E1DD588F-6721-4FAC-BA91-0A7BA7D18F99}" type="pres">
      <dgm:prSet presAssocID="{5CC04A61-141E-4351-A029-D71827A569DD}" presName="spacerB" presStyleCnt="0"/>
      <dgm:spPr/>
    </dgm:pt>
    <dgm:pt modelId="{3EB4B515-2992-43D8-85E8-45D2344AFDA9}" type="pres">
      <dgm:prSet presAssocID="{FAB9F165-ACD0-465C-A718-DEA980D221BF}" presName="node" presStyleLbl="node1" presStyleIdx="2" presStyleCnt="5">
        <dgm:presLayoutVars>
          <dgm:bulletEnabled val="1"/>
        </dgm:presLayoutVars>
      </dgm:prSet>
      <dgm:spPr/>
    </dgm:pt>
    <dgm:pt modelId="{50EE7B47-A0AE-40C3-90A1-27B024938573}" type="pres">
      <dgm:prSet presAssocID="{D81EA9C1-7D4D-4519-97FE-9C480070C54B}" presName="spacerT" presStyleCnt="0"/>
      <dgm:spPr/>
    </dgm:pt>
    <dgm:pt modelId="{2F5A02EF-A098-4686-9B60-FFE810BE3584}" type="pres">
      <dgm:prSet presAssocID="{D81EA9C1-7D4D-4519-97FE-9C480070C54B}" presName="sibTrans" presStyleLbl="sibTrans2D1" presStyleIdx="2" presStyleCnt="4"/>
      <dgm:spPr/>
    </dgm:pt>
    <dgm:pt modelId="{56D8243F-469C-4704-AAF9-31377376E5D2}" type="pres">
      <dgm:prSet presAssocID="{D81EA9C1-7D4D-4519-97FE-9C480070C54B}" presName="spacerB" presStyleCnt="0"/>
      <dgm:spPr/>
    </dgm:pt>
    <dgm:pt modelId="{F5E47180-292F-4B5D-95D0-DF799AB7FD6E}" type="pres">
      <dgm:prSet presAssocID="{0B445DFF-189A-403A-A348-968F844BE843}" presName="node" presStyleLbl="node1" presStyleIdx="3" presStyleCnt="5">
        <dgm:presLayoutVars>
          <dgm:bulletEnabled val="1"/>
        </dgm:presLayoutVars>
      </dgm:prSet>
      <dgm:spPr/>
    </dgm:pt>
    <dgm:pt modelId="{110CC66A-6BD5-43E2-9CF8-32322A958ECB}" type="pres">
      <dgm:prSet presAssocID="{E299BF2F-F973-4757-A4D1-6862E7E78523}" presName="sibTransLast" presStyleLbl="sibTrans2D1" presStyleIdx="3" presStyleCnt="4" custLinFactX="200000" custLinFactY="-408862" custLinFactNeighborX="213388" custLinFactNeighborY="-500000"/>
      <dgm:spPr/>
    </dgm:pt>
    <dgm:pt modelId="{982A152C-F152-4875-BA23-EBFE8ED894C6}" type="pres">
      <dgm:prSet presAssocID="{E299BF2F-F973-4757-A4D1-6862E7E78523}" presName="connectorText" presStyleLbl="sibTrans2D1" presStyleIdx="3" presStyleCnt="4"/>
      <dgm:spPr/>
    </dgm:pt>
    <dgm:pt modelId="{7F0A7F6D-948E-4839-876E-060F72EBD5B0}" type="pres">
      <dgm:prSet presAssocID="{E299BF2F-F973-4757-A4D1-6862E7E78523}" presName="lastNode" presStyleLbl="node1" presStyleIdx="4" presStyleCnt="5" custLinFactX="27673" custLinFactNeighborX="100000" custLinFactNeighborY="-14363">
        <dgm:presLayoutVars>
          <dgm:bulletEnabled val="1"/>
        </dgm:presLayoutVars>
      </dgm:prSet>
      <dgm:spPr/>
    </dgm:pt>
  </dgm:ptLst>
  <dgm:cxnLst>
    <dgm:cxn modelId="{06F75007-4C9F-4C98-AE58-BAEA4DCFD2CB}" type="presOf" srcId="{B419C2FA-42DE-41D4-95E1-E0F9EADBC131}" destId="{7F0A7F6D-948E-4839-876E-060F72EBD5B0}" srcOrd="0" destOrd="0" presId="urn:microsoft.com/office/officeart/2005/8/layout/equation2"/>
    <dgm:cxn modelId="{91CB551F-9B26-45D2-9995-9BAE7FF8635A}" type="presOf" srcId="{D81EA9C1-7D4D-4519-97FE-9C480070C54B}" destId="{2F5A02EF-A098-4686-9B60-FFE810BE3584}" srcOrd="0" destOrd="0" presId="urn:microsoft.com/office/officeart/2005/8/layout/equation2"/>
    <dgm:cxn modelId="{F8F12625-31AE-44DC-A251-9402B93112AA}" type="presOf" srcId="{5CC04A61-141E-4351-A029-D71827A569DD}" destId="{4F6FF32A-880C-48B1-B48A-93DC2EA97685}" srcOrd="0" destOrd="0" presId="urn:microsoft.com/office/officeart/2005/8/layout/equation2"/>
    <dgm:cxn modelId="{4AB3C337-1561-4CB6-AEC8-D425B70EF39C}" type="presOf" srcId="{EE49C41F-4751-4750-8FF0-C82BC71E6E6F}" destId="{94182E7A-488C-448E-AFF9-190F11B28431}" srcOrd="0" destOrd="0" presId="urn:microsoft.com/office/officeart/2005/8/layout/equation2"/>
    <dgm:cxn modelId="{7BEAEE56-A45B-4CC0-8E04-A8A3221561DD}" type="presOf" srcId="{0B445DFF-189A-403A-A348-968F844BE843}" destId="{F5E47180-292F-4B5D-95D0-DF799AB7FD6E}" srcOrd="0" destOrd="0" presId="urn:microsoft.com/office/officeart/2005/8/layout/equation2"/>
    <dgm:cxn modelId="{E55AC558-5388-412B-8584-6E6B00781964}" srcId="{E299BF2F-F973-4757-A4D1-6862E7E78523}" destId="{B419C2FA-42DE-41D4-95E1-E0F9EADBC131}" srcOrd="4" destOrd="0" parTransId="{12DD3724-6559-4EAD-A4D1-1FD9C175E6C6}" sibTransId="{6EDEC66B-5DA2-4FBB-9B36-3F23CBFE9051}"/>
    <dgm:cxn modelId="{3D88217A-CE91-4359-A63E-D9298651B5D1}" type="presOf" srcId="{A0A5722A-F718-4952-93AC-AA59B80CB773}" destId="{982A152C-F152-4875-BA23-EBFE8ED894C6}" srcOrd="1" destOrd="0" presId="urn:microsoft.com/office/officeart/2005/8/layout/equation2"/>
    <dgm:cxn modelId="{A465A29C-DDFD-46C5-8B16-591B45F13861}" srcId="{E299BF2F-F973-4757-A4D1-6862E7E78523}" destId="{FAB9F165-ACD0-465C-A718-DEA980D221BF}" srcOrd="2" destOrd="0" parTransId="{66F8A198-BF87-44C3-AC00-6FF983E7EAD0}" sibTransId="{D81EA9C1-7D4D-4519-97FE-9C480070C54B}"/>
    <dgm:cxn modelId="{8F3EEB9C-B7D4-4687-8D76-10B95810C1D9}" type="presOf" srcId="{BE0C9E9C-CCFE-4856-8D14-FC7C6CB1CA8B}" destId="{0B14D5F3-C8A1-45DB-A9B6-77AD6340D9D0}" srcOrd="0" destOrd="0" presId="urn:microsoft.com/office/officeart/2005/8/layout/equation2"/>
    <dgm:cxn modelId="{E533F0A0-6DB6-4709-946F-EEE66B5AE307}" type="presOf" srcId="{A0A5722A-F718-4952-93AC-AA59B80CB773}" destId="{110CC66A-6BD5-43E2-9CF8-32322A958ECB}" srcOrd="0" destOrd="0" presId="urn:microsoft.com/office/officeart/2005/8/layout/equation2"/>
    <dgm:cxn modelId="{7972C1A2-5377-4E82-96EB-DFE94817282D}" type="presOf" srcId="{E299BF2F-F973-4757-A4D1-6862E7E78523}" destId="{1DB1237C-CE78-4746-9620-670983057744}" srcOrd="0" destOrd="0" presId="urn:microsoft.com/office/officeart/2005/8/layout/equation2"/>
    <dgm:cxn modelId="{7DABC9D8-F01A-45C7-9BDC-508A80E248E5}" type="presOf" srcId="{EDDE3BBF-D8F3-47C2-85CA-4FA63C29BDA1}" destId="{83E3AA52-2784-41DB-A755-120A85CF5C90}" srcOrd="0" destOrd="0" presId="urn:microsoft.com/office/officeart/2005/8/layout/equation2"/>
    <dgm:cxn modelId="{CEAB1ADD-CFF1-4180-97FF-8F00F1192F82}" srcId="{E299BF2F-F973-4757-A4D1-6862E7E78523}" destId="{0B445DFF-189A-403A-A348-968F844BE843}" srcOrd="3" destOrd="0" parTransId="{036EAC2D-708A-4288-8441-D38E2808E871}" sibTransId="{A0A5722A-F718-4952-93AC-AA59B80CB773}"/>
    <dgm:cxn modelId="{C1DAA4E0-BF1F-42AC-91C4-76DE442161BA}" srcId="{E299BF2F-F973-4757-A4D1-6862E7E78523}" destId="{BE0C9E9C-CCFE-4856-8D14-FC7C6CB1CA8B}" srcOrd="1" destOrd="0" parTransId="{AE181F7A-9EF2-497C-B987-69F3028B09C6}" sibTransId="{5CC04A61-141E-4351-A029-D71827A569DD}"/>
    <dgm:cxn modelId="{C59E32E7-88C0-46EB-A16F-2CA5D0793596}" srcId="{E299BF2F-F973-4757-A4D1-6862E7E78523}" destId="{EE49C41F-4751-4750-8FF0-C82BC71E6E6F}" srcOrd="0" destOrd="0" parTransId="{018F3398-0568-4A39-9426-B97938D7688E}" sibTransId="{EDDE3BBF-D8F3-47C2-85CA-4FA63C29BDA1}"/>
    <dgm:cxn modelId="{FBAC6BE9-5008-4B7A-9439-E86D0A6C86C0}" type="presOf" srcId="{FAB9F165-ACD0-465C-A718-DEA980D221BF}" destId="{3EB4B515-2992-43D8-85E8-45D2344AFDA9}" srcOrd="0" destOrd="0" presId="urn:microsoft.com/office/officeart/2005/8/layout/equation2"/>
    <dgm:cxn modelId="{20F86B29-F8E8-4345-BE7C-4E63E227BE18}" type="presParOf" srcId="{1DB1237C-CE78-4746-9620-670983057744}" destId="{14359FF1-81AC-42FB-B705-2EEC2D0EE799}" srcOrd="0" destOrd="0" presId="urn:microsoft.com/office/officeart/2005/8/layout/equation2"/>
    <dgm:cxn modelId="{C4B34B96-FB82-4A21-AD25-65104D479F86}" type="presParOf" srcId="{14359FF1-81AC-42FB-B705-2EEC2D0EE799}" destId="{94182E7A-488C-448E-AFF9-190F11B28431}" srcOrd="0" destOrd="0" presId="urn:microsoft.com/office/officeart/2005/8/layout/equation2"/>
    <dgm:cxn modelId="{F0316590-E9C2-4A33-BCCC-74AB336F2D55}" type="presParOf" srcId="{14359FF1-81AC-42FB-B705-2EEC2D0EE799}" destId="{C9783E64-D4A1-41EC-9163-62FE655124E5}" srcOrd="1" destOrd="0" presId="urn:microsoft.com/office/officeart/2005/8/layout/equation2"/>
    <dgm:cxn modelId="{884A467B-F37D-4967-843C-5E210944B413}" type="presParOf" srcId="{14359FF1-81AC-42FB-B705-2EEC2D0EE799}" destId="{83E3AA52-2784-41DB-A755-120A85CF5C90}" srcOrd="2" destOrd="0" presId="urn:microsoft.com/office/officeart/2005/8/layout/equation2"/>
    <dgm:cxn modelId="{397B6BC9-F291-458B-8C26-7A5F9A9B298F}" type="presParOf" srcId="{14359FF1-81AC-42FB-B705-2EEC2D0EE799}" destId="{A81C636D-4D0A-425E-A3F9-3A68D744AA2D}" srcOrd="3" destOrd="0" presId="urn:microsoft.com/office/officeart/2005/8/layout/equation2"/>
    <dgm:cxn modelId="{C3E475A3-E265-496C-811E-79D2F94B9CE3}" type="presParOf" srcId="{14359FF1-81AC-42FB-B705-2EEC2D0EE799}" destId="{0B14D5F3-C8A1-45DB-A9B6-77AD6340D9D0}" srcOrd="4" destOrd="0" presId="urn:microsoft.com/office/officeart/2005/8/layout/equation2"/>
    <dgm:cxn modelId="{9A5AF78E-33FE-41A5-8C9D-1B14606AF759}" type="presParOf" srcId="{14359FF1-81AC-42FB-B705-2EEC2D0EE799}" destId="{1F4E065A-C671-400F-A878-B11163280B4F}" srcOrd="5" destOrd="0" presId="urn:microsoft.com/office/officeart/2005/8/layout/equation2"/>
    <dgm:cxn modelId="{1A0C887B-21C6-4315-82D1-95E1D929BE18}" type="presParOf" srcId="{14359FF1-81AC-42FB-B705-2EEC2D0EE799}" destId="{4F6FF32A-880C-48B1-B48A-93DC2EA97685}" srcOrd="6" destOrd="0" presId="urn:microsoft.com/office/officeart/2005/8/layout/equation2"/>
    <dgm:cxn modelId="{391E558E-4A55-40C9-9588-45C23936E6B4}" type="presParOf" srcId="{14359FF1-81AC-42FB-B705-2EEC2D0EE799}" destId="{E1DD588F-6721-4FAC-BA91-0A7BA7D18F99}" srcOrd="7" destOrd="0" presId="urn:microsoft.com/office/officeart/2005/8/layout/equation2"/>
    <dgm:cxn modelId="{935624E7-FC16-4EE4-8851-3A90E25C43B7}" type="presParOf" srcId="{14359FF1-81AC-42FB-B705-2EEC2D0EE799}" destId="{3EB4B515-2992-43D8-85E8-45D2344AFDA9}" srcOrd="8" destOrd="0" presId="urn:microsoft.com/office/officeart/2005/8/layout/equation2"/>
    <dgm:cxn modelId="{0CAAD762-43E2-49D9-BAB0-1DF68E19C9C2}" type="presParOf" srcId="{14359FF1-81AC-42FB-B705-2EEC2D0EE799}" destId="{50EE7B47-A0AE-40C3-90A1-27B024938573}" srcOrd="9" destOrd="0" presId="urn:microsoft.com/office/officeart/2005/8/layout/equation2"/>
    <dgm:cxn modelId="{EF93BB8F-06D8-4C26-BD24-59EF508E41C3}" type="presParOf" srcId="{14359FF1-81AC-42FB-B705-2EEC2D0EE799}" destId="{2F5A02EF-A098-4686-9B60-FFE810BE3584}" srcOrd="10" destOrd="0" presId="urn:microsoft.com/office/officeart/2005/8/layout/equation2"/>
    <dgm:cxn modelId="{6D32C6FA-C192-45BC-82B9-6F8C78F8E46E}" type="presParOf" srcId="{14359FF1-81AC-42FB-B705-2EEC2D0EE799}" destId="{56D8243F-469C-4704-AAF9-31377376E5D2}" srcOrd="11" destOrd="0" presId="urn:microsoft.com/office/officeart/2005/8/layout/equation2"/>
    <dgm:cxn modelId="{D9ED561C-2F75-4246-B2A5-29BAA108932D}" type="presParOf" srcId="{14359FF1-81AC-42FB-B705-2EEC2D0EE799}" destId="{F5E47180-292F-4B5D-95D0-DF799AB7FD6E}" srcOrd="12" destOrd="0" presId="urn:microsoft.com/office/officeart/2005/8/layout/equation2"/>
    <dgm:cxn modelId="{467D27FD-2D47-47C7-8F42-4873BEEE2E66}" type="presParOf" srcId="{1DB1237C-CE78-4746-9620-670983057744}" destId="{110CC66A-6BD5-43E2-9CF8-32322A958ECB}" srcOrd="1" destOrd="0" presId="urn:microsoft.com/office/officeart/2005/8/layout/equation2"/>
    <dgm:cxn modelId="{5F87F412-F7A1-4EAA-A6A4-78222B80E2D9}" type="presParOf" srcId="{110CC66A-6BD5-43E2-9CF8-32322A958ECB}" destId="{982A152C-F152-4875-BA23-EBFE8ED894C6}" srcOrd="0" destOrd="0" presId="urn:microsoft.com/office/officeart/2005/8/layout/equation2"/>
    <dgm:cxn modelId="{A32E93EB-F013-4C58-8AFF-F77C253DE492}" type="presParOf" srcId="{1DB1237C-CE78-4746-9620-670983057744}" destId="{7F0A7F6D-948E-4839-876E-060F72EBD5B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DB0AC-FC5A-4902-843F-A6C3639EF737}" type="doc">
      <dgm:prSet loTypeId="urn:microsoft.com/office/officeart/2005/8/layout/gear1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AD153D-5F3A-4D3A-8151-322AAEED7381}">
      <dgm:prSet/>
      <dgm:spPr/>
      <dgm:t>
        <a:bodyPr/>
        <a:lstStyle/>
        <a:p>
          <a:r>
            <a:rPr lang="en-US" dirty="0"/>
            <a:t>Basic Needs</a:t>
          </a:r>
        </a:p>
      </dgm:t>
    </dgm:pt>
    <dgm:pt modelId="{636591DB-F197-4BC6-8CDF-03B12335933B}" type="parTrans" cxnId="{92E537A5-E68B-4B9F-ADBC-899C18C3575B}">
      <dgm:prSet/>
      <dgm:spPr/>
      <dgm:t>
        <a:bodyPr/>
        <a:lstStyle/>
        <a:p>
          <a:endParaRPr lang="en-US"/>
        </a:p>
      </dgm:t>
    </dgm:pt>
    <dgm:pt modelId="{7AC7961C-BFF6-40E5-A006-4F4C7DF926A2}" type="sibTrans" cxnId="{92E537A5-E68B-4B9F-ADBC-899C18C3575B}">
      <dgm:prSet/>
      <dgm:spPr/>
      <dgm:t>
        <a:bodyPr/>
        <a:lstStyle/>
        <a:p>
          <a:endParaRPr lang="en-US"/>
        </a:p>
      </dgm:t>
    </dgm:pt>
    <dgm:pt modelId="{511A2598-7B87-407E-B12A-62776D20366E}">
      <dgm:prSet/>
      <dgm:spPr/>
      <dgm:t>
        <a:bodyPr/>
        <a:lstStyle/>
        <a:p>
          <a:r>
            <a:rPr lang="en-US" dirty="0"/>
            <a:t>Community Attitudes</a:t>
          </a:r>
        </a:p>
      </dgm:t>
    </dgm:pt>
    <dgm:pt modelId="{B76EFA7C-7921-40C0-8B19-6B4F03A5DC29}" type="parTrans" cxnId="{DA90D68F-3E40-48A4-896D-410D21950F40}">
      <dgm:prSet/>
      <dgm:spPr/>
      <dgm:t>
        <a:bodyPr/>
        <a:lstStyle/>
        <a:p>
          <a:endParaRPr lang="en-US"/>
        </a:p>
      </dgm:t>
    </dgm:pt>
    <dgm:pt modelId="{1F8C90E2-59FC-445B-AE5E-3D5F98B04049}" type="sibTrans" cxnId="{DA90D68F-3E40-48A4-896D-410D21950F40}">
      <dgm:prSet/>
      <dgm:spPr/>
      <dgm:t>
        <a:bodyPr/>
        <a:lstStyle/>
        <a:p>
          <a:endParaRPr lang="en-US"/>
        </a:p>
      </dgm:t>
    </dgm:pt>
    <dgm:pt modelId="{6B13ED63-A038-4560-A1E3-DB3DD30371D3}">
      <dgm:prSet/>
      <dgm:spPr/>
      <dgm:t>
        <a:bodyPr/>
        <a:lstStyle/>
        <a:p>
          <a:r>
            <a:rPr lang="en-US" dirty="0"/>
            <a:t>Community Values</a:t>
          </a:r>
        </a:p>
      </dgm:t>
    </dgm:pt>
    <dgm:pt modelId="{89920ABF-54E3-41BE-9E7F-EF529F5903A7}" type="parTrans" cxnId="{E5A0F72E-9F97-4906-8545-445B16F623F9}">
      <dgm:prSet/>
      <dgm:spPr/>
      <dgm:t>
        <a:bodyPr/>
        <a:lstStyle/>
        <a:p>
          <a:endParaRPr lang="en-US"/>
        </a:p>
      </dgm:t>
    </dgm:pt>
    <dgm:pt modelId="{C5974CE6-B259-4303-893D-0A30A61024E9}" type="sibTrans" cxnId="{E5A0F72E-9F97-4906-8545-445B16F623F9}">
      <dgm:prSet/>
      <dgm:spPr/>
      <dgm:t>
        <a:bodyPr/>
        <a:lstStyle/>
        <a:p>
          <a:endParaRPr lang="en-US"/>
        </a:p>
      </dgm:t>
    </dgm:pt>
    <dgm:pt modelId="{B514AEC3-758A-4CF5-BF58-F3CECF9087FF}" type="pres">
      <dgm:prSet presAssocID="{681DB0AC-FC5A-4902-843F-A6C3639EF7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46B4240-C0F4-4EEE-A861-9BC05DAB81AC}" type="pres">
      <dgm:prSet presAssocID="{6B13ED63-A038-4560-A1E3-DB3DD30371D3}" presName="gear1" presStyleLbl="node1" presStyleIdx="0" presStyleCnt="3">
        <dgm:presLayoutVars>
          <dgm:chMax val="1"/>
          <dgm:bulletEnabled val="1"/>
        </dgm:presLayoutVars>
      </dgm:prSet>
      <dgm:spPr/>
    </dgm:pt>
    <dgm:pt modelId="{29EA49FC-3669-4975-B803-4A3FFB44F921}" type="pres">
      <dgm:prSet presAssocID="{6B13ED63-A038-4560-A1E3-DB3DD30371D3}" presName="gear1srcNode" presStyleLbl="node1" presStyleIdx="0" presStyleCnt="3"/>
      <dgm:spPr/>
    </dgm:pt>
    <dgm:pt modelId="{7B724CF4-A43E-4743-BC2A-058CEAEDA4C7}" type="pres">
      <dgm:prSet presAssocID="{6B13ED63-A038-4560-A1E3-DB3DD30371D3}" presName="gear1dstNode" presStyleLbl="node1" presStyleIdx="0" presStyleCnt="3"/>
      <dgm:spPr/>
    </dgm:pt>
    <dgm:pt modelId="{4B5AE1EC-B6B2-4371-A860-FE09F9DB42DF}" type="pres">
      <dgm:prSet presAssocID="{45AD153D-5F3A-4D3A-8151-322AAEED7381}" presName="gear2" presStyleLbl="node1" presStyleIdx="1" presStyleCnt="3">
        <dgm:presLayoutVars>
          <dgm:chMax val="1"/>
          <dgm:bulletEnabled val="1"/>
        </dgm:presLayoutVars>
      </dgm:prSet>
      <dgm:spPr/>
    </dgm:pt>
    <dgm:pt modelId="{B20606BF-D477-476A-8934-1562061C57F5}" type="pres">
      <dgm:prSet presAssocID="{45AD153D-5F3A-4D3A-8151-322AAEED7381}" presName="gear2srcNode" presStyleLbl="node1" presStyleIdx="1" presStyleCnt="3"/>
      <dgm:spPr/>
    </dgm:pt>
    <dgm:pt modelId="{3DE86208-CD9A-4318-BA36-7B9120AB4530}" type="pres">
      <dgm:prSet presAssocID="{45AD153D-5F3A-4D3A-8151-322AAEED7381}" presName="gear2dstNode" presStyleLbl="node1" presStyleIdx="1" presStyleCnt="3"/>
      <dgm:spPr/>
    </dgm:pt>
    <dgm:pt modelId="{4E0EC139-9148-4752-9908-23F18EB34E7E}" type="pres">
      <dgm:prSet presAssocID="{511A2598-7B87-407E-B12A-62776D20366E}" presName="gear3" presStyleLbl="node1" presStyleIdx="2" presStyleCnt="3"/>
      <dgm:spPr/>
    </dgm:pt>
    <dgm:pt modelId="{55D8249E-302B-43FE-B68C-29196256BA60}" type="pres">
      <dgm:prSet presAssocID="{511A2598-7B87-407E-B12A-62776D20366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114881C-964F-4239-B4A2-E8373BF48DA4}" type="pres">
      <dgm:prSet presAssocID="{511A2598-7B87-407E-B12A-62776D20366E}" presName="gear3srcNode" presStyleLbl="node1" presStyleIdx="2" presStyleCnt="3"/>
      <dgm:spPr/>
    </dgm:pt>
    <dgm:pt modelId="{6E1B6FD5-04EE-4E05-B801-CD0DAFDB98D8}" type="pres">
      <dgm:prSet presAssocID="{511A2598-7B87-407E-B12A-62776D20366E}" presName="gear3dstNode" presStyleLbl="node1" presStyleIdx="2" presStyleCnt="3"/>
      <dgm:spPr/>
    </dgm:pt>
    <dgm:pt modelId="{24382073-7A3C-47F9-BEB4-0598E6E1AB1B}" type="pres">
      <dgm:prSet presAssocID="{C5974CE6-B259-4303-893D-0A30A61024E9}" presName="connector1" presStyleLbl="sibTrans2D1" presStyleIdx="0" presStyleCnt="3"/>
      <dgm:spPr/>
    </dgm:pt>
    <dgm:pt modelId="{49428E92-42FE-4467-83E2-7F14FE83B31E}" type="pres">
      <dgm:prSet presAssocID="{7AC7961C-BFF6-40E5-A006-4F4C7DF926A2}" presName="connector2" presStyleLbl="sibTrans2D1" presStyleIdx="1" presStyleCnt="3"/>
      <dgm:spPr/>
    </dgm:pt>
    <dgm:pt modelId="{92F316D5-DD55-4DCB-925A-11452154B839}" type="pres">
      <dgm:prSet presAssocID="{1F8C90E2-59FC-445B-AE5E-3D5F98B04049}" presName="connector3" presStyleLbl="sibTrans2D1" presStyleIdx="2" presStyleCnt="3"/>
      <dgm:spPr/>
    </dgm:pt>
  </dgm:ptLst>
  <dgm:cxnLst>
    <dgm:cxn modelId="{E5A0F72E-9F97-4906-8545-445B16F623F9}" srcId="{681DB0AC-FC5A-4902-843F-A6C3639EF737}" destId="{6B13ED63-A038-4560-A1E3-DB3DD30371D3}" srcOrd="0" destOrd="0" parTransId="{89920ABF-54E3-41BE-9E7F-EF529F5903A7}" sibTransId="{C5974CE6-B259-4303-893D-0A30A61024E9}"/>
    <dgm:cxn modelId="{01602460-4187-43B3-B10F-996D70FB35B4}" type="presOf" srcId="{6B13ED63-A038-4560-A1E3-DB3DD30371D3}" destId="{29EA49FC-3669-4975-B803-4A3FFB44F921}" srcOrd="1" destOrd="0" presId="urn:microsoft.com/office/officeart/2005/8/layout/gear1"/>
    <dgm:cxn modelId="{E2A16A4A-E293-4200-AD68-5B4F2E27C53D}" type="presOf" srcId="{511A2598-7B87-407E-B12A-62776D20366E}" destId="{6E1B6FD5-04EE-4E05-B801-CD0DAFDB98D8}" srcOrd="3" destOrd="0" presId="urn:microsoft.com/office/officeart/2005/8/layout/gear1"/>
    <dgm:cxn modelId="{F5438D72-0AB8-491D-9599-2A7CB4B19B6B}" type="presOf" srcId="{45AD153D-5F3A-4D3A-8151-322AAEED7381}" destId="{B20606BF-D477-476A-8934-1562061C57F5}" srcOrd="1" destOrd="0" presId="urn:microsoft.com/office/officeart/2005/8/layout/gear1"/>
    <dgm:cxn modelId="{DA90D68F-3E40-48A4-896D-410D21950F40}" srcId="{681DB0AC-FC5A-4902-843F-A6C3639EF737}" destId="{511A2598-7B87-407E-B12A-62776D20366E}" srcOrd="2" destOrd="0" parTransId="{B76EFA7C-7921-40C0-8B19-6B4F03A5DC29}" sibTransId="{1F8C90E2-59FC-445B-AE5E-3D5F98B04049}"/>
    <dgm:cxn modelId="{B1798E97-C7D5-4CC6-B550-3227B5FA2981}" type="presOf" srcId="{511A2598-7B87-407E-B12A-62776D20366E}" destId="{4E0EC139-9148-4752-9908-23F18EB34E7E}" srcOrd="0" destOrd="0" presId="urn:microsoft.com/office/officeart/2005/8/layout/gear1"/>
    <dgm:cxn modelId="{15B14AA4-13A8-4C82-A700-47877D3B59BC}" type="presOf" srcId="{6B13ED63-A038-4560-A1E3-DB3DD30371D3}" destId="{7B724CF4-A43E-4743-BC2A-058CEAEDA4C7}" srcOrd="2" destOrd="0" presId="urn:microsoft.com/office/officeart/2005/8/layout/gear1"/>
    <dgm:cxn modelId="{92E537A5-E68B-4B9F-ADBC-899C18C3575B}" srcId="{681DB0AC-FC5A-4902-843F-A6C3639EF737}" destId="{45AD153D-5F3A-4D3A-8151-322AAEED7381}" srcOrd="1" destOrd="0" parTransId="{636591DB-F197-4BC6-8CDF-03B12335933B}" sibTransId="{7AC7961C-BFF6-40E5-A006-4F4C7DF926A2}"/>
    <dgm:cxn modelId="{8EC5A2AE-8EAD-4102-9A54-C8A99F2BD068}" type="presOf" srcId="{511A2598-7B87-407E-B12A-62776D20366E}" destId="{55D8249E-302B-43FE-B68C-29196256BA60}" srcOrd="1" destOrd="0" presId="urn:microsoft.com/office/officeart/2005/8/layout/gear1"/>
    <dgm:cxn modelId="{3C8F53BD-47D2-42AA-BA8D-70756A295163}" type="presOf" srcId="{681DB0AC-FC5A-4902-843F-A6C3639EF737}" destId="{B514AEC3-758A-4CF5-BF58-F3CECF9087FF}" srcOrd="0" destOrd="0" presId="urn:microsoft.com/office/officeart/2005/8/layout/gear1"/>
    <dgm:cxn modelId="{9F698AC8-E182-4779-B3D0-9DA64188E45D}" type="presOf" srcId="{45AD153D-5F3A-4D3A-8151-322AAEED7381}" destId="{4B5AE1EC-B6B2-4371-A860-FE09F9DB42DF}" srcOrd="0" destOrd="0" presId="urn:microsoft.com/office/officeart/2005/8/layout/gear1"/>
    <dgm:cxn modelId="{D62501CC-97B4-4541-AB73-78491B571500}" type="presOf" srcId="{511A2598-7B87-407E-B12A-62776D20366E}" destId="{6114881C-964F-4239-B4A2-E8373BF48DA4}" srcOrd="2" destOrd="0" presId="urn:microsoft.com/office/officeart/2005/8/layout/gear1"/>
    <dgm:cxn modelId="{7190ABD0-8066-4525-B538-6788DF6E1E93}" type="presOf" srcId="{C5974CE6-B259-4303-893D-0A30A61024E9}" destId="{24382073-7A3C-47F9-BEB4-0598E6E1AB1B}" srcOrd="0" destOrd="0" presId="urn:microsoft.com/office/officeart/2005/8/layout/gear1"/>
    <dgm:cxn modelId="{6D61D6E9-10B8-41F7-A961-3893CC1D7433}" type="presOf" srcId="{6B13ED63-A038-4560-A1E3-DB3DD30371D3}" destId="{646B4240-C0F4-4EEE-A861-9BC05DAB81AC}" srcOrd="0" destOrd="0" presId="urn:microsoft.com/office/officeart/2005/8/layout/gear1"/>
    <dgm:cxn modelId="{D6CE48EB-A689-44DC-8A02-80E504AD2AF2}" type="presOf" srcId="{1F8C90E2-59FC-445B-AE5E-3D5F98B04049}" destId="{92F316D5-DD55-4DCB-925A-11452154B839}" srcOrd="0" destOrd="0" presId="urn:microsoft.com/office/officeart/2005/8/layout/gear1"/>
    <dgm:cxn modelId="{383FA1EB-3E6C-411A-935D-AD7573D47ED7}" type="presOf" srcId="{7AC7961C-BFF6-40E5-A006-4F4C7DF926A2}" destId="{49428E92-42FE-4467-83E2-7F14FE83B31E}" srcOrd="0" destOrd="0" presId="urn:microsoft.com/office/officeart/2005/8/layout/gear1"/>
    <dgm:cxn modelId="{8E8605F5-C33C-4D0A-AB35-8546686BE157}" type="presOf" srcId="{45AD153D-5F3A-4D3A-8151-322AAEED7381}" destId="{3DE86208-CD9A-4318-BA36-7B9120AB4530}" srcOrd="2" destOrd="0" presId="urn:microsoft.com/office/officeart/2005/8/layout/gear1"/>
    <dgm:cxn modelId="{EBBDB623-671C-4331-94DA-A9EB08D00121}" type="presParOf" srcId="{B514AEC3-758A-4CF5-BF58-F3CECF9087FF}" destId="{646B4240-C0F4-4EEE-A861-9BC05DAB81AC}" srcOrd="0" destOrd="0" presId="urn:microsoft.com/office/officeart/2005/8/layout/gear1"/>
    <dgm:cxn modelId="{D92183BE-5A89-488F-8930-5A282B8D7768}" type="presParOf" srcId="{B514AEC3-758A-4CF5-BF58-F3CECF9087FF}" destId="{29EA49FC-3669-4975-B803-4A3FFB44F921}" srcOrd="1" destOrd="0" presId="urn:microsoft.com/office/officeart/2005/8/layout/gear1"/>
    <dgm:cxn modelId="{3EC4BB2B-0315-4CCE-8E2E-2E1431FF2425}" type="presParOf" srcId="{B514AEC3-758A-4CF5-BF58-F3CECF9087FF}" destId="{7B724CF4-A43E-4743-BC2A-058CEAEDA4C7}" srcOrd="2" destOrd="0" presId="urn:microsoft.com/office/officeart/2005/8/layout/gear1"/>
    <dgm:cxn modelId="{07D15731-AE7D-4073-B81F-49EF7570D01A}" type="presParOf" srcId="{B514AEC3-758A-4CF5-BF58-F3CECF9087FF}" destId="{4B5AE1EC-B6B2-4371-A860-FE09F9DB42DF}" srcOrd="3" destOrd="0" presId="urn:microsoft.com/office/officeart/2005/8/layout/gear1"/>
    <dgm:cxn modelId="{D113B32C-E44A-435D-AC6C-E238B4BD8474}" type="presParOf" srcId="{B514AEC3-758A-4CF5-BF58-F3CECF9087FF}" destId="{B20606BF-D477-476A-8934-1562061C57F5}" srcOrd="4" destOrd="0" presId="urn:microsoft.com/office/officeart/2005/8/layout/gear1"/>
    <dgm:cxn modelId="{0A49D3E6-C743-4899-A581-FEC25EDAD7B6}" type="presParOf" srcId="{B514AEC3-758A-4CF5-BF58-F3CECF9087FF}" destId="{3DE86208-CD9A-4318-BA36-7B9120AB4530}" srcOrd="5" destOrd="0" presId="urn:microsoft.com/office/officeart/2005/8/layout/gear1"/>
    <dgm:cxn modelId="{C9709020-1250-4FE0-BF6C-1B68BE93BDDB}" type="presParOf" srcId="{B514AEC3-758A-4CF5-BF58-F3CECF9087FF}" destId="{4E0EC139-9148-4752-9908-23F18EB34E7E}" srcOrd="6" destOrd="0" presId="urn:microsoft.com/office/officeart/2005/8/layout/gear1"/>
    <dgm:cxn modelId="{88DDD92D-69C9-4BFC-85D2-D247E19EC080}" type="presParOf" srcId="{B514AEC3-758A-4CF5-BF58-F3CECF9087FF}" destId="{55D8249E-302B-43FE-B68C-29196256BA60}" srcOrd="7" destOrd="0" presId="urn:microsoft.com/office/officeart/2005/8/layout/gear1"/>
    <dgm:cxn modelId="{D9AE216E-0D71-4C52-9E69-576CC4D4EA69}" type="presParOf" srcId="{B514AEC3-758A-4CF5-BF58-F3CECF9087FF}" destId="{6114881C-964F-4239-B4A2-E8373BF48DA4}" srcOrd="8" destOrd="0" presId="urn:microsoft.com/office/officeart/2005/8/layout/gear1"/>
    <dgm:cxn modelId="{4B02DA65-BEE1-41A0-AD9F-37F2BEAD56E6}" type="presParOf" srcId="{B514AEC3-758A-4CF5-BF58-F3CECF9087FF}" destId="{6E1B6FD5-04EE-4E05-B801-CD0DAFDB98D8}" srcOrd="9" destOrd="0" presId="urn:microsoft.com/office/officeart/2005/8/layout/gear1"/>
    <dgm:cxn modelId="{11FEEEDE-F857-43CD-B17F-B09DCB8F25C0}" type="presParOf" srcId="{B514AEC3-758A-4CF5-BF58-F3CECF9087FF}" destId="{24382073-7A3C-47F9-BEB4-0598E6E1AB1B}" srcOrd="10" destOrd="0" presId="urn:microsoft.com/office/officeart/2005/8/layout/gear1"/>
    <dgm:cxn modelId="{D8CB5F3C-68D3-471A-8772-AFB241276161}" type="presParOf" srcId="{B514AEC3-758A-4CF5-BF58-F3CECF9087FF}" destId="{49428E92-42FE-4467-83E2-7F14FE83B31E}" srcOrd="11" destOrd="0" presId="urn:microsoft.com/office/officeart/2005/8/layout/gear1"/>
    <dgm:cxn modelId="{5F3A851C-571A-4583-932F-DECAE94B313F}" type="presParOf" srcId="{B514AEC3-758A-4CF5-BF58-F3CECF9087FF}" destId="{92F316D5-DD55-4DCB-925A-11452154B83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4BF89F-3938-4417-BFDB-C59C594B8D72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859CE89-2205-42F1-947A-108F126720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1. Personal Action</a:t>
          </a:r>
          <a:endParaRPr lang="en-US"/>
        </a:p>
      </dgm:t>
    </dgm:pt>
    <dgm:pt modelId="{4E7D421F-2E4C-4C54-B538-24CD7727C88B}" type="parTrans" cxnId="{2A16C786-26A2-41D5-822E-05D2BD298576}">
      <dgm:prSet/>
      <dgm:spPr/>
      <dgm:t>
        <a:bodyPr/>
        <a:lstStyle/>
        <a:p>
          <a:endParaRPr lang="en-US"/>
        </a:p>
      </dgm:t>
    </dgm:pt>
    <dgm:pt modelId="{4BCE51E1-37F1-4579-8592-6712B385D659}" type="sibTrans" cxnId="{2A16C786-26A2-41D5-822E-05D2BD298576}">
      <dgm:prSet/>
      <dgm:spPr/>
      <dgm:t>
        <a:bodyPr/>
        <a:lstStyle/>
        <a:p>
          <a:endParaRPr lang="en-US"/>
        </a:p>
      </dgm:t>
    </dgm:pt>
    <dgm:pt modelId="{48B25FC9-40E2-4C49-9B6A-157795E6FEF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2.work with existing organization</a:t>
          </a:r>
          <a:endParaRPr lang="en-US" dirty="0"/>
        </a:p>
      </dgm:t>
    </dgm:pt>
    <dgm:pt modelId="{C4EB4115-2948-4B58-B047-BD0EF5E0EFB0}" type="parTrans" cxnId="{56D1D25E-DA81-407A-B222-423BCE8BD74B}">
      <dgm:prSet/>
      <dgm:spPr/>
      <dgm:t>
        <a:bodyPr/>
        <a:lstStyle/>
        <a:p>
          <a:endParaRPr lang="en-US"/>
        </a:p>
      </dgm:t>
    </dgm:pt>
    <dgm:pt modelId="{206C2393-FAC2-476F-B545-870FCD9FAEB8}" type="sibTrans" cxnId="{56D1D25E-DA81-407A-B222-423BCE8BD74B}">
      <dgm:prSet/>
      <dgm:spPr/>
      <dgm:t>
        <a:bodyPr/>
        <a:lstStyle/>
        <a:p>
          <a:endParaRPr lang="en-US"/>
        </a:p>
      </dgm:t>
    </dgm:pt>
    <dgm:pt modelId="{D3AD97C1-8AF7-44E4-A6D3-9A6B90CAFC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/>
            <a:t>3. share the story, spread the word</a:t>
          </a:r>
          <a:endParaRPr lang="en-US" dirty="0"/>
        </a:p>
      </dgm:t>
    </dgm:pt>
    <dgm:pt modelId="{19C10570-6393-4E05-A9B3-4B801DD8752D}" type="parTrans" cxnId="{3B041A33-1333-4ED7-8FEF-B43C6F7E95CA}">
      <dgm:prSet/>
      <dgm:spPr/>
      <dgm:t>
        <a:bodyPr/>
        <a:lstStyle/>
        <a:p>
          <a:endParaRPr lang="en-US"/>
        </a:p>
      </dgm:t>
    </dgm:pt>
    <dgm:pt modelId="{2E05ECF8-01B4-4741-B4C8-C51D29735604}" type="sibTrans" cxnId="{3B041A33-1333-4ED7-8FEF-B43C6F7E95CA}">
      <dgm:prSet/>
      <dgm:spPr/>
      <dgm:t>
        <a:bodyPr/>
        <a:lstStyle/>
        <a:p>
          <a:endParaRPr lang="en-US"/>
        </a:p>
      </dgm:t>
    </dgm:pt>
    <dgm:pt modelId="{9D98B2B5-6CC1-4BB9-B131-7C4EDF634B3A}" type="pres">
      <dgm:prSet presAssocID="{344BF89F-3938-4417-BFDB-C59C594B8D72}" presName="root" presStyleCnt="0">
        <dgm:presLayoutVars>
          <dgm:dir/>
          <dgm:resizeHandles val="exact"/>
        </dgm:presLayoutVars>
      </dgm:prSet>
      <dgm:spPr/>
    </dgm:pt>
    <dgm:pt modelId="{53A8CFE4-680E-41CB-B593-09BD0ECDFE21}" type="pres">
      <dgm:prSet presAssocID="{B859CE89-2205-42F1-947A-108F126720F8}" presName="compNode" presStyleCnt="0"/>
      <dgm:spPr/>
    </dgm:pt>
    <dgm:pt modelId="{98896753-96A7-4131-A2A7-069CBB401128}" type="pres">
      <dgm:prSet presAssocID="{B859CE89-2205-42F1-947A-108F126720F8}" presName="iconBgRect" presStyleLbl="bgShp" presStyleIdx="0" presStyleCnt="3"/>
      <dgm:spPr/>
    </dgm:pt>
    <dgm:pt modelId="{BE8DBAE2-980D-4711-B843-6B8238F88057}" type="pres">
      <dgm:prSet presAssocID="{B859CE89-2205-42F1-947A-108F126720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7EF9C2C6-9E0C-4BDC-9414-FD362545FB6F}" type="pres">
      <dgm:prSet presAssocID="{B859CE89-2205-42F1-947A-108F126720F8}" presName="spaceRect" presStyleCnt="0"/>
      <dgm:spPr/>
    </dgm:pt>
    <dgm:pt modelId="{192E5DE8-DE56-4FCB-9F2F-1345A250EAF1}" type="pres">
      <dgm:prSet presAssocID="{B859CE89-2205-42F1-947A-108F126720F8}" presName="textRect" presStyleLbl="revTx" presStyleIdx="0" presStyleCnt="3">
        <dgm:presLayoutVars>
          <dgm:chMax val="1"/>
          <dgm:chPref val="1"/>
        </dgm:presLayoutVars>
      </dgm:prSet>
      <dgm:spPr/>
    </dgm:pt>
    <dgm:pt modelId="{CF4CE423-A346-4297-96D3-EB8E11CE1526}" type="pres">
      <dgm:prSet presAssocID="{4BCE51E1-37F1-4579-8592-6712B385D659}" presName="sibTrans" presStyleCnt="0"/>
      <dgm:spPr/>
    </dgm:pt>
    <dgm:pt modelId="{5BE9BA1E-7D0E-4C8C-93D1-F20F2CA1B07B}" type="pres">
      <dgm:prSet presAssocID="{48B25FC9-40E2-4C49-9B6A-157795E6FEF4}" presName="compNode" presStyleCnt="0"/>
      <dgm:spPr/>
    </dgm:pt>
    <dgm:pt modelId="{0FE2A388-C114-4D61-9C2A-63462EF244AF}" type="pres">
      <dgm:prSet presAssocID="{48B25FC9-40E2-4C49-9B6A-157795E6FEF4}" presName="iconBgRect" presStyleLbl="bgShp" presStyleIdx="1" presStyleCnt="3"/>
      <dgm:spPr/>
    </dgm:pt>
    <dgm:pt modelId="{A499F075-C5C4-493B-BAD0-203590C093EA}" type="pres">
      <dgm:prSet presAssocID="{48B25FC9-40E2-4C49-9B6A-157795E6FE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C48E6B0-208F-45C3-B4CC-7BBB4B5A2E5B}" type="pres">
      <dgm:prSet presAssocID="{48B25FC9-40E2-4C49-9B6A-157795E6FEF4}" presName="spaceRect" presStyleCnt="0"/>
      <dgm:spPr/>
    </dgm:pt>
    <dgm:pt modelId="{3BFD056D-F19A-4E61-9D68-724721925317}" type="pres">
      <dgm:prSet presAssocID="{48B25FC9-40E2-4C49-9B6A-157795E6FEF4}" presName="textRect" presStyleLbl="revTx" presStyleIdx="1" presStyleCnt="3">
        <dgm:presLayoutVars>
          <dgm:chMax val="1"/>
          <dgm:chPref val="1"/>
        </dgm:presLayoutVars>
      </dgm:prSet>
      <dgm:spPr/>
    </dgm:pt>
    <dgm:pt modelId="{08B3517C-0D5B-44EE-939B-3D4F5220D37B}" type="pres">
      <dgm:prSet presAssocID="{206C2393-FAC2-476F-B545-870FCD9FAEB8}" presName="sibTrans" presStyleCnt="0"/>
      <dgm:spPr/>
    </dgm:pt>
    <dgm:pt modelId="{1677D309-E810-4E94-9E6D-31ECAADF2947}" type="pres">
      <dgm:prSet presAssocID="{D3AD97C1-8AF7-44E4-A6D3-9A6B90CAFCCF}" presName="compNode" presStyleCnt="0"/>
      <dgm:spPr/>
    </dgm:pt>
    <dgm:pt modelId="{8976F35B-CB9E-4246-94C4-238B044A53FD}" type="pres">
      <dgm:prSet presAssocID="{D3AD97C1-8AF7-44E4-A6D3-9A6B90CAFCCF}" presName="iconBgRect" presStyleLbl="bgShp" presStyleIdx="2" presStyleCnt="3"/>
      <dgm:spPr/>
    </dgm:pt>
    <dgm:pt modelId="{8B9F1668-9DD6-4FD2-9ACA-35B3383415A6}" type="pres">
      <dgm:prSet presAssocID="{D3AD97C1-8AF7-44E4-A6D3-9A6B90CAFCC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C8134E51-615A-447B-9F5F-7F1F3602BC62}" type="pres">
      <dgm:prSet presAssocID="{D3AD97C1-8AF7-44E4-A6D3-9A6B90CAFCCF}" presName="spaceRect" presStyleCnt="0"/>
      <dgm:spPr/>
    </dgm:pt>
    <dgm:pt modelId="{493EBEE8-BE19-43F9-97B7-E08AAA8FA22E}" type="pres">
      <dgm:prSet presAssocID="{D3AD97C1-8AF7-44E4-A6D3-9A6B90CAFCC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196520A-4482-4CA6-978B-8BABC0FF261F}" type="presOf" srcId="{344BF89F-3938-4417-BFDB-C59C594B8D72}" destId="{9D98B2B5-6CC1-4BB9-B131-7C4EDF634B3A}" srcOrd="0" destOrd="0" presId="urn:microsoft.com/office/officeart/2018/5/layout/IconCircleLabelList"/>
    <dgm:cxn modelId="{3B041A33-1333-4ED7-8FEF-B43C6F7E95CA}" srcId="{344BF89F-3938-4417-BFDB-C59C594B8D72}" destId="{D3AD97C1-8AF7-44E4-A6D3-9A6B90CAFCCF}" srcOrd="2" destOrd="0" parTransId="{19C10570-6393-4E05-A9B3-4B801DD8752D}" sibTransId="{2E05ECF8-01B4-4741-B4C8-C51D29735604}"/>
    <dgm:cxn modelId="{56D1D25E-DA81-407A-B222-423BCE8BD74B}" srcId="{344BF89F-3938-4417-BFDB-C59C594B8D72}" destId="{48B25FC9-40E2-4C49-9B6A-157795E6FEF4}" srcOrd="1" destOrd="0" parTransId="{C4EB4115-2948-4B58-B047-BD0EF5E0EFB0}" sibTransId="{206C2393-FAC2-476F-B545-870FCD9FAEB8}"/>
    <dgm:cxn modelId="{DB42FB5F-6D03-49E8-B8EF-35B18A0A49C2}" type="presOf" srcId="{B859CE89-2205-42F1-947A-108F126720F8}" destId="{192E5DE8-DE56-4FCB-9F2F-1345A250EAF1}" srcOrd="0" destOrd="0" presId="urn:microsoft.com/office/officeart/2018/5/layout/IconCircleLabelList"/>
    <dgm:cxn modelId="{88A6C165-F536-48DC-BDEC-8AEF4ACB1366}" type="presOf" srcId="{D3AD97C1-8AF7-44E4-A6D3-9A6B90CAFCCF}" destId="{493EBEE8-BE19-43F9-97B7-E08AAA8FA22E}" srcOrd="0" destOrd="0" presId="urn:microsoft.com/office/officeart/2018/5/layout/IconCircleLabelList"/>
    <dgm:cxn modelId="{2A16C786-26A2-41D5-822E-05D2BD298576}" srcId="{344BF89F-3938-4417-BFDB-C59C594B8D72}" destId="{B859CE89-2205-42F1-947A-108F126720F8}" srcOrd="0" destOrd="0" parTransId="{4E7D421F-2E4C-4C54-B538-24CD7727C88B}" sibTransId="{4BCE51E1-37F1-4579-8592-6712B385D659}"/>
    <dgm:cxn modelId="{5252CCA4-32AB-4842-B721-64EE7E1A4694}" type="presOf" srcId="{48B25FC9-40E2-4C49-9B6A-157795E6FEF4}" destId="{3BFD056D-F19A-4E61-9D68-724721925317}" srcOrd="0" destOrd="0" presId="urn:microsoft.com/office/officeart/2018/5/layout/IconCircleLabelList"/>
    <dgm:cxn modelId="{6D957AA4-7356-4D9B-ACA4-00E566C2204D}" type="presParOf" srcId="{9D98B2B5-6CC1-4BB9-B131-7C4EDF634B3A}" destId="{53A8CFE4-680E-41CB-B593-09BD0ECDFE21}" srcOrd="0" destOrd="0" presId="urn:microsoft.com/office/officeart/2018/5/layout/IconCircleLabelList"/>
    <dgm:cxn modelId="{5A90CF54-F6B8-49AA-B64F-2EE6B6D7DF24}" type="presParOf" srcId="{53A8CFE4-680E-41CB-B593-09BD0ECDFE21}" destId="{98896753-96A7-4131-A2A7-069CBB401128}" srcOrd="0" destOrd="0" presId="urn:microsoft.com/office/officeart/2018/5/layout/IconCircleLabelList"/>
    <dgm:cxn modelId="{CE7AB5E0-E057-4DF7-B6DB-097B66ED2F8C}" type="presParOf" srcId="{53A8CFE4-680E-41CB-B593-09BD0ECDFE21}" destId="{BE8DBAE2-980D-4711-B843-6B8238F88057}" srcOrd="1" destOrd="0" presId="urn:microsoft.com/office/officeart/2018/5/layout/IconCircleLabelList"/>
    <dgm:cxn modelId="{633DDFEB-796F-4A05-8AA5-D2EF57F11A1F}" type="presParOf" srcId="{53A8CFE4-680E-41CB-B593-09BD0ECDFE21}" destId="{7EF9C2C6-9E0C-4BDC-9414-FD362545FB6F}" srcOrd="2" destOrd="0" presId="urn:microsoft.com/office/officeart/2018/5/layout/IconCircleLabelList"/>
    <dgm:cxn modelId="{A34E26B3-92E6-464E-9042-D78ECB101F38}" type="presParOf" srcId="{53A8CFE4-680E-41CB-B593-09BD0ECDFE21}" destId="{192E5DE8-DE56-4FCB-9F2F-1345A250EAF1}" srcOrd="3" destOrd="0" presId="urn:microsoft.com/office/officeart/2018/5/layout/IconCircleLabelList"/>
    <dgm:cxn modelId="{286332A5-AE45-4CB1-A575-9884FC7A1981}" type="presParOf" srcId="{9D98B2B5-6CC1-4BB9-B131-7C4EDF634B3A}" destId="{CF4CE423-A346-4297-96D3-EB8E11CE1526}" srcOrd="1" destOrd="0" presId="urn:microsoft.com/office/officeart/2018/5/layout/IconCircleLabelList"/>
    <dgm:cxn modelId="{0BE61BCA-4B12-43F3-9C99-8D57235942B9}" type="presParOf" srcId="{9D98B2B5-6CC1-4BB9-B131-7C4EDF634B3A}" destId="{5BE9BA1E-7D0E-4C8C-93D1-F20F2CA1B07B}" srcOrd="2" destOrd="0" presId="urn:microsoft.com/office/officeart/2018/5/layout/IconCircleLabelList"/>
    <dgm:cxn modelId="{3817FE89-1CA7-4288-893D-E6B8F8587194}" type="presParOf" srcId="{5BE9BA1E-7D0E-4C8C-93D1-F20F2CA1B07B}" destId="{0FE2A388-C114-4D61-9C2A-63462EF244AF}" srcOrd="0" destOrd="0" presId="urn:microsoft.com/office/officeart/2018/5/layout/IconCircleLabelList"/>
    <dgm:cxn modelId="{EDC1B710-43B4-4819-9EFE-C483054CA9D9}" type="presParOf" srcId="{5BE9BA1E-7D0E-4C8C-93D1-F20F2CA1B07B}" destId="{A499F075-C5C4-493B-BAD0-203590C093EA}" srcOrd="1" destOrd="0" presId="urn:microsoft.com/office/officeart/2018/5/layout/IconCircleLabelList"/>
    <dgm:cxn modelId="{4FA7CBB2-0DF9-429E-BA00-BC540DA56FA5}" type="presParOf" srcId="{5BE9BA1E-7D0E-4C8C-93D1-F20F2CA1B07B}" destId="{DC48E6B0-208F-45C3-B4CC-7BBB4B5A2E5B}" srcOrd="2" destOrd="0" presId="urn:microsoft.com/office/officeart/2018/5/layout/IconCircleLabelList"/>
    <dgm:cxn modelId="{D90A5D88-53FA-419C-A605-1270CFF8BC13}" type="presParOf" srcId="{5BE9BA1E-7D0E-4C8C-93D1-F20F2CA1B07B}" destId="{3BFD056D-F19A-4E61-9D68-724721925317}" srcOrd="3" destOrd="0" presId="urn:microsoft.com/office/officeart/2018/5/layout/IconCircleLabelList"/>
    <dgm:cxn modelId="{F7524622-75B0-4DA2-B231-0048DD062A12}" type="presParOf" srcId="{9D98B2B5-6CC1-4BB9-B131-7C4EDF634B3A}" destId="{08B3517C-0D5B-44EE-939B-3D4F5220D37B}" srcOrd="3" destOrd="0" presId="urn:microsoft.com/office/officeart/2018/5/layout/IconCircleLabelList"/>
    <dgm:cxn modelId="{DEF20508-5681-4FAF-809B-BABC25727A48}" type="presParOf" srcId="{9D98B2B5-6CC1-4BB9-B131-7C4EDF634B3A}" destId="{1677D309-E810-4E94-9E6D-31ECAADF2947}" srcOrd="4" destOrd="0" presId="urn:microsoft.com/office/officeart/2018/5/layout/IconCircleLabelList"/>
    <dgm:cxn modelId="{116509AD-DDE6-4987-ABC4-DC0DC05EE95B}" type="presParOf" srcId="{1677D309-E810-4E94-9E6D-31ECAADF2947}" destId="{8976F35B-CB9E-4246-94C4-238B044A53FD}" srcOrd="0" destOrd="0" presId="urn:microsoft.com/office/officeart/2018/5/layout/IconCircleLabelList"/>
    <dgm:cxn modelId="{48244DD4-B562-4D0E-8C67-21CC4850F74B}" type="presParOf" srcId="{1677D309-E810-4E94-9E6D-31ECAADF2947}" destId="{8B9F1668-9DD6-4FD2-9ACA-35B3383415A6}" srcOrd="1" destOrd="0" presId="urn:microsoft.com/office/officeart/2018/5/layout/IconCircleLabelList"/>
    <dgm:cxn modelId="{3CD82611-600C-4299-A1AE-AC00B2FDDA01}" type="presParOf" srcId="{1677D309-E810-4E94-9E6D-31ECAADF2947}" destId="{C8134E51-615A-447B-9F5F-7F1F3602BC62}" srcOrd="2" destOrd="0" presId="urn:microsoft.com/office/officeart/2018/5/layout/IconCircleLabelList"/>
    <dgm:cxn modelId="{7C7CAD7F-8AB6-490B-966C-B14BF19E4A8E}" type="presParOf" srcId="{1677D309-E810-4E94-9E6D-31ECAADF2947}" destId="{493EBEE8-BE19-43F9-97B7-E08AAA8FA22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E01ED6-BB85-48A3-8650-B9A187803E2E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B1F3D5-9A8E-46DC-BAB6-CAB101DD02DD}">
      <dgm:prSet/>
      <dgm:spPr/>
      <dgm:t>
        <a:bodyPr/>
        <a:lstStyle/>
        <a:p>
          <a:r>
            <a:rPr lang="en-US" dirty="0"/>
            <a:t>Shanti Thompson</a:t>
          </a:r>
        </a:p>
      </dgm:t>
    </dgm:pt>
    <dgm:pt modelId="{9BA57D33-D665-403A-8C0D-A392E4874328}" type="parTrans" cxnId="{D33BB05B-4694-455B-8E2F-F339E802D263}">
      <dgm:prSet/>
      <dgm:spPr/>
      <dgm:t>
        <a:bodyPr/>
        <a:lstStyle/>
        <a:p>
          <a:endParaRPr lang="en-US"/>
        </a:p>
      </dgm:t>
    </dgm:pt>
    <dgm:pt modelId="{DD0448A0-154C-4F4A-9294-23713DA1CD04}" type="sibTrans" cxnId="{D33BB05B-4694-455B-8E2F-F339E802D263}">
      <dgm:prSet/>
      <dgm:spPr/>
      <dgm:t>
        <a:bodyPr/>
        <a:lstStyle/>
        <a:p>
          <a:endParaRPr lang="en-US"/>
        </a:p>
      </dgm:t>
    </dgm:pt>
    <dgm:pt modelId="{A29E43E0-8DA0-4C0B-A411-5A42E0C8B17D}">
      <dgm:prSet/>
      <dgm:spPr/>
      <dgm:t>
        <a:bodyPr/>
        <a:lstStyle/>
        <a:p>
          <a:r>
            <a:rPr lang="en-US" dirty="0"/>
            <a:t>Ira Kaufman</a:t>
          </a:r>
        </a:p>
      </dgm:t>
    </dgm:pt>
    <dgm:pt modelId="{A9DEBB8C-FD54-4D83-8B26-5BB8AB13F201}" type="parTrans" cxnId="{C9D2B7B5-BC34-4290-93AC-F57E5AB9E95E}">
      <dgm:prSet/>
      <dgm:spPr/>
      <dgm:t>
        <a:bodyPr/>
        <a:lstStyle/>
        <a:p>
          <a:endParaRPr lang="en-US"/>
        </a:p>
      </dgm:t>
    </dgm:pt>
    <dgm:pt modelId="{1AFA9901-C138-4327-A526-079E92483D4F}" type="sibTrans" cxnId="{C9D2B7B5-BC34-4290-93AC-F57E5AB9E95E}">
      <dgm:prSet/>
      <dgm:spPr/>
      <dgm:t>
        <a:bodyPr/>
        <a:lstStyle/>
        <a:p>
          <a:endParaRPr lang="en-US"/>
        </a:p>
      </dgm:t>
    </dgm:pt>
    <dgm:pt modelId="{EBBF5E30-0402-4BA5-A671-5DC5C317F6C0}">
      <dgm:prSet/>
      <dgm:spPr/>
      <dgm:t>
        <a:bodyPr/>
        <a:lstStyle/>
        <a:p>
          <a:r>
            <a:rPr lang="en-US" dirty="0"/>
            <a:t>Molly Deegan</a:t>
          </a:r>
        </a:p>
      </dgm:t>
    </dgm:pt>
    <dgm:pt modelId="{FE59EC93-0201-4EAA-8320-2751DDE71866}" type="parTrans" cxnId="{6FE9E940-CF4A-4760-AEB9-67F5C3DCF3C4}">
      <dgm:prSet/>
      <dgm:spPr/>
      <dgm:t>
        <a:bodyPr/>
        <a:lstStyle/>
        <a:p>
          <a:endParaRPr lang="en-US"/>
        </a:p>
      </dgm:t>
    </dgm:pt>
    <dgm:pt modelId="{14FD2B5B-7D7E-467E-A272-58E97F29B8C3}" type="sibTrans" cxnId="{6FE9E940-CF4A-4760-AEB9-67F5C3DCF3C4}">
      <dgm:prSet/>
      <dgm:spPr/>
      <dgm:t>
        <a:bodyPr/>
        <a:lstStyle/>
        <a:p>
          <a:endParaRPr lang="en-US"/>
        </a:p>
      </dgm:t>
    </dgm:pt>
    <dgm:pt modelId="{5DD7C715-2BF7-4E17-A2E6-DF9E3396B77C}">
      <dgm:prSet/>
      <dgm:spPr/>
      <dgm:t>
        <a:bodyPr/>
        <a:lstStyle/>
        <a:p>
          <a:r>
            <a:rPr lang="en-US"/>
            <a:t>Legacy International</a:t>
          </a:r>
        </a:p>
      </dgm:t>
    </dgm:pt>
    <dgm:pt modelId="{F98B3EB1-3998-48F9-8233-724B20842BBA}" type="parTrans" cxnId="{B7B90CBC-7AF7-4C26-98C4-56A1F1ED40BC}">
      <dgm:prSet/>
      <dgm:spPr/>
      <dgm:t>
        <a:bodyPr/>
        <a:lstStyle/>
        <a:p>
          <a:endParaRPr lang="en-US"/>
        </a:p>
      </dgm:t>
    </dgm:pt>
    <dgm:pt modelId="{7E393572-FEF3-4B48-ABF0-58910C004860}" type="sibTrans" cxnId="{B7B90CBC-7AF7-4C26-98C4-56A1F1ED40BC}">
      <dgm:prSet/>
      <dgm:spPr/>
      <dgm:t>
        <a:bodyPr/>
        <a:lstStyle/>
        <a:p>
          <a:endParaRPr lang="en-US"/>
        </a:p>
      </dgm:t>
    </dgm:pt>
    <dgm:pt modelId="{6EAFC15F-0E11-4B01-8019-27236A8D1987}">
      <dgm:prSet/>
      <dgm:spPr/>
      <dgm:t>
        <a:bodyPr/>
        <a:lstStyle/>
        <a:p>
          <a:r>
            <a:rPr lang="en-US" dirty="0"/>
            <a:t>Sam Rasoul</a:t>
          </a:r>
        </a:p>
      </dgm:t>
    </dgm:pt>
    <dgm:pt modelId="{B2D5C7E6-0EFC-4CAC-BE16-BB3ED30144E3}" type="parTrans" cxnId="{295D1FCB-2B0E-4C88-8E42-443438011121}">
      <dgm:prSet/>
      <dgm:spPr/>
      <dgm:t>
        <a:bodyPr/>
        <a:lstStyle/>
        <a:p>
          <a:endParaRPr lang="en-US"/>
        </a:p>
      </dgm:t>
    </dgm:pt>
    <dgm:pt modelId="{7EBB7AF6-6E1C-4BCB-83A2-16FABC4881E5}" type="sibTrans" cxnId="{295D1FCB-2B0E-4C88-8E42-443438011121}">
      <dgm:prSet/>
      <dgm:spPr/>
      <dgm:t>
        <a:bodyPr/>
        <a:lstStyle/>
        <a:p>
          <a:endParaRPr lang="en-US"/>
        </a:p>
      </dgm:t>
    </dgm:pt>
    <dgm:pt modelId="{4B0447D6-433E-490D-89CB-527384737FAE}" type="pres">
      <dgm:prSet presAssocID="{3AE01ED6-BB85-48A3-8650-B9A187803E2E}" presName="Name0" presStyleCnt="0">
        <dgm:presLayoutVars>
          <dgm:chMax val="7"/>
          <dgm:chPref val="7"/>
          <dgm:dir/>
        </dgm:presLayoutVars>
      </dgm:prSet>
      <dgm:spPr/>
    </dgm:pt>
    <dgm:pt modelId="{1C587CC4-1035-4C30-A254-2E660E75C8F9}" type="pres">
      <dgm:prSet presAssocID="{3AE01ED6-BB85-48A3-8650-B9A187803E2E}" presName="Name1" presStyleCnt="0"/>
      <dgm:spPr/>
    </dgm:pt>
    <dgm:pt modelId="{30138EBB-DB24-4996-95C1-0AB09B52B286}" type="pres">
      <dgm:prSet presAssocID="{3AE01ED6-BB85-48A3-8650-B9A187803E2E}" presName="cycle" presStyleCnt="0"/>
      <dgm:spPr/>
    </dgm:pt>
    <dgm:pt modelId="{2EC107F8-922E-41C3-B018-CBA1716AD7DC}" type="pres">
      <dgm:prSet presAssocID="{3AE01ED6-BB85-48A3-8650-B9A187803E2E}" presName="srcNode" presStyleLbl="node1" presStyleIdx="0" presStyleCnt="5"/>
      <dgm:spPr/>
    </dgm:pt>
    <dgm:pt modelId="{5A3CCD65-FF9A-492F-A19C-2164E157BFF5}" type="pres">
      <dgm:prSet presAssocID="{3AE01ED6-BB85-48A3-8650-B9A187803E2E}" presName="conn" presStyleLbl="parChTrans1D2" presStyleIdx="0" presStyleCnt="1"/>
      <dgm:spPr/>
    </dgm:pt>
    <dgm:pt modelId="{42D758B5-D40A-421F-8846-839BE70EFBF9}" type="pres">
      <dgm:prSet presAssocID="{3AE01ED6-BB85-48A3-8650-B9A187803E2E}" presName="extraNode" presStyleLbl="node1" presStyleIdx="0" presStyleCnt="5"/>
      <dgm:spPr/>
    </dgm:pt>
    <dgm:pt modelId="{935E7CDB-5F86-4B87-B8B1-6A3E5F3673AF}" type="pres">
      <dgm:prSet presAssocID="{3AE01ED6-BB85-48A3-8650-B9A187803E2E}" presName="dstNode" presStyleLbl="node1" presStyleIdx="0" presStyleCnt="5"/>
      <dgm:spPr/>
    </dgm:pt>
    <dgm:pt modelId="{D4870747-4701-4578-92F0-5BB197B69023}" type="pres">
      <dgm:prSet presAssocID="{6EAFC15F-0E11-4B01-8019-27236A8D1987}" presName="text_1" presStyleLbl="node1" presStyleIdx="0" presStyleCnt="5">
        <dgm:presLayoutVars>
          <dgm:bulletEnabled val="1"/>
        </dgm:presLayoutVars>
      </dgm:prSet>
      <dgm:spPr/>
    </dgm:pt>
    <dgm:pt modelId="{56F2640B-E0B5-4352-B6E1-193DE1C2AFA3}" type="pres">
      <dgm:prSet presAssocID="{6EAFC15F-0E11-4B01-8019-27236A8D1987}" presName="accent_1" presStyleCnt="0"/>
      <dgm:spPr/>
    </dgm:pt>
    <dgm:pt modelId="{2B56979A-21EF-4B1C-B789-BA2C14802ED0}" type="pres">
      <dgm:prSet presAssocID="{6EAFC15F-0E11-4B01-8019-27236A8D1987}" presName="accentRepeatNode" presStyleLbl="solidFgAcc1" presStyleIdx="0" presStyleCnt="5"/>
      <dgm:spPr/>
    </dgm:pt>
    <dgm:pt modelId="{9DA09B5C-5F79-4400-8CD8-DE25671FCE9D}" type="pres">
      <dgm:prSet presAssocID="{96B1F3D5-9A8E-46DC-BAB6-CAB101DD02DD}" presName="text_2" presStyleLbl="node1" presStyleIdx="1" presStyleCnt="5">
        <dgm:presLayoutVars>
          <dgm:bulletEnabled val="1"/>
        </dgm:presLayoutVars>
      </dgm:prSet>
      <dgm:spPr/>
    </dgm:pt>
    <dgm:pt modelId="{67CDF334-4858-4F02-9678-51172C4E59E1}" type="pres">
      <dgm:prSet presAssocID="{96B1F3D5-9A8E-46DC-BAB6-CAB101DD02DD}" presName="accent_2" presStyleCnt="0"/>
      <dgm:spPr/>
    </dgm:pt>
    <dgm:pt modelId="{0E243838-53BE-4B13-B5F6-BEA02DD14808}" type="pres">
      <dgm:prSet presAssocID="{96B1F3D5-9A8E-46DC-BAB6-CAB101DD02DD}" presName="accentRepeatNode" presStyleLbl="solidFgAcc1" presStyleIdx="1" presStyleCnt="5"/>
      <dgm:spPr/>
    </dgm:pt>
    <dgm:pt modelId="{1AA81716-0E33-46C1-84FE-89B2975CE6E6}" type="pres">
      <dgm:prSet presAssocID="{A29E43E0-8DA0-4C0B-A411-5A42E0C8B17D}" presName="text_3" presStyleLbl="node1" presStyleIdx="2" presStyleCnt="5">
        <dgm:presLayoutVars>
          <dgm:bulletEnabled val="1"/>
        </dgm:presLayoutVars>
      </dgm:prSet>
      <dgm:spPr/>
    </dgm:pt>
    <dgm:pt modelId="{CAD0A1ED-BF51-4498-80D4-9CC3424155B8}" type="pres">
      <dgm:prSet presAssocID="{A29E43E0-8DA0-4C0B-A411-5A42E0C8B17D}" presName="accent_3" presStyleCnt="0"/>
      <dgm:spPr/>
    </dgm:pt>
    <dgm:pt modelId="{8327CC82-35AB-4DE1-B4A4-0D98CF5E67DF}" type="pres">
      <dgm:prSet presAssocID="{A29E43E0-8DA0-4C0B-A411-5A42E0C8B17D}" presName="accentRepeatNode" presStyleLbl="solidFgAcc1" presStyleIdx="2" presStyleCnt="5"/>
      <dgm:spPr/>
    </dgm:pt>
    <dgm:pt modelId="{D99EF58D-BA82-45F4-88A4-041D7A11E3E3}" type="pres">
      <dgm:prSet presAssocID="{EBBF5E30-0402-4BA5-A671-5DC5C317F6C0}" presName="text_4" presStyleLbl="node1" presStyleIdx="3" presStyleCnt="5">
        <dgm:presLayoutVars>
          <dgm:bulletEnabled val="1"/>
        </dgm:presLayoutVars>
      </dgm:prSet>
      <dgm:spPr/>
    </dgm:pt>
    <dgm:pt modelId="{6C1E6FCA-A64A-43D3-823D-9FC3393B556F}" type="pres">
      <dgm:prSet presAssocID="{EBBF5E30-0402-4BA5-A671-5DC5C317F6C0}" presName="accent_4" presStyleCnt="0"/>
      <dgm:spPr/>
    </dgm:pt>
    <dgm:pt modelId="{C8F92AE3-EAB7-4B8B-86D6-736874EFB5A4}" type="pres">
      <dgm:prSet presAssocID="{EBBF5E30-0402-4BA5-A671-5DC5C317F6C0}" presName="accentRepeatNode" presStyleLbl="solidFgAcc1" presStyleIdx="3" presStyleCnt="5"/>
      <dgm:spPr/>
    </dgm:pt>
    <dgm:pt modelId="{A060238B-00BB-4F1A-9FF8-FCD1F9842109}" type="pres">
      <dgm:prSet presAssocID="{5DD7C715-2BF7-4E17-A2E6-DF9E3396B77C}" presName="text_5" presStyleLbl="node1" presStyleIdx="4" presStyleCnt="5">
        <dgm:presLayoutVars>
          <dgm:bulletEnabled val="1"/>
        </dgm:presLayoutVars>
      </dgm:prSet>
      <dgm:spPr/>
    </dgm:pt>
    <dgm:pt modelId="{4C1747EB-A06F-4ABD-B2C4-CE541E30DADC}" type="pres">
      <dgm:prSet presAssocID="{5DD7C715-2BF7-4E17-A2E6-DF9E3396B77C}" presName="accent_5" presStyleCnt="0"/>
      <dgm:spPr/>
    </dgm:pt>
    <dgm:pt modelId="{671268A4-F596-4A37-9BFE-2E65DEC0EBFF}" type="pres">
      <dgm:prSet presAssocID="{5DD7C715-2BF7-4E17-A2E6-DF9E3396B77C}" presName="accentRepeatNode" presStyleLbl="solidFgAcc1" presStyleIdx="4" presStyleCnt="5"/>
      <dgm:spPr/>
    </dgm:pt>
  </dgm:ptLst>
  <dgm:cxnLst>
    <dgm:cxn modelId="{AA611D07-A131-483A-8929-463584A88A1D}" type="presOf" srcId="{A29E43E0-8DA0-4C0B-A411-5A42E0C8B17D}" destId="{1AA81716-0E33-46C1-84FE-89B2975CE6E6}" srcOrd="0" destOrd="0" presId="urn:microsoft.com/office/officeart/2008/layout/VerticalCurvedList"/>
    <dgm:cxn modelId="{6FE9E940-CF4A-4760-AEB9-67F5C3DCF3C4}" srcId="{3AE01ED6-BB85-48A3-8650-B9A187803E2E}" destId="{EBBF5E30-0402-4BA5-A671-5DC5C317F6C0}" srcOrd="3" destOrd="0" parTransId="{FE59EC93-0201-4EAA-8320-2751DDE71866}" sibTransId="{14FD2B5B-7D7E-467E-A272-58E97F29B8C3}"/>
    <dgm:cxn modelId="{D33BB05B-4694-455B-8E2F-F339E802D263}" srcId="{3AE01ED6-BB85-48A3-8650-B9A187803E2E}" destId="{96B1F3D5-9A8E-46DC-BAB6-CAB101DD02DD}" srcOrd="1" destOrd="0" parTransId="{9BA57D33-D665-403A-8C0D-A392E4874328}" sibTransId="{DD0448A0-154C-4F4A-9294-23713DA1CD04}"/>
    <dgm:cxn modelId="{B40DA25E-599F-4B2C-9F39-FE911D63A034}" type="presOf" srcId="{6EAFC15F-0E11-4B01-8019-27236A8D1987}" destId="{D4870747-4701-4578-92F0-5BB197B69023}" srcOrd="0" destOrd="0" presId="urn:microsoft.com/office/officeart/2008/layout/VerticalCurvedList"/>
    <dgm:cxn modelId="{7C0E8462-0284-4F01-B1ED-60864C410C6A}" type="presOf" srcId="{EBBF5E30-0402-4BA5-A671-5DC5C317F6C0}" destId="{D99EF58D-BA82-45F4-88A4-041D7A11E3E3}" srcOrd="0" destOrd="0" presId="urn:microsoft.com/office/officeart/2008/layout/VerticalCurvedList"/>
    <dgm:cxn modelId="{3AF1A288-D0B8-490F-AC71-8CE0088E193A}" type="presOf" srcId="{5DD7C715-2BF7-4E17-A2E6-DF9E3396B77C}" destId="{A060238B-00BB-4F1A-9FF8-FCD1F9842109}" srcOrd="0" destOrd="0" presId="urn:microsoft.com/office/officeart/2008/layout/VerticalCurvedList"/>
    <dgm:cxn modelId="{C9D2B7B5-BC34-4290-93AC-F57E5AB9E95E}" srcId="{3AE01ED6-BB85-48A3-8650-B9A187803E2E}" destId="{A29E43E0-8DA0-4C0B-A411-5A42E0C8B17D}" srcOrd="2" destOrd="0" parTransId="{A9DEBB8C-FD54-4D83-8B26-5BB8AB13F201}" sibTransId="{1AFA9901-C138-4327-A526-079E92483D4F}"/>
    <dgm:cxn modelId="{B7B90CBC-7AF7-4C26-98C4-56A1F1ED40BC}" srcId="{3AE01ED6-BB85-48A3-8650-B9A187803E2E}" destId="{5DD7C715-2BF7-4E17-A2E6-DF9E3396B77C}" srcOrd="4" destOrd="0" parTransId="{F98B3EB1-3998-48F9-8233-724B20842BBA}" sibTransId="{7E393572-FEF3-4B48-ABF0-58910C004860}"/>
    <dgm:cxn modelId="{3A2B0DBF-7072-4554-96B1-00E4A4B45224}" type="presOf" srcId="{96B1F3D5-9A8E-46DC-BAB6-CAB101DD02DD}" destId="{9DA09B5C-5F79-4400-8CD8-DE25671FCE9D}" srcOrd="0" destOrd="0" presId="urn:microsoft.com/office/officeart/2008/layout/VerticalCurvedList"/>
    <dgm:cxn modelId="{295D1FCB-2B0E-4C88-8E42-443438011121}" srcId="{3AE01ED6-BB85-48A3-8650-B9A187803E2E}" destId="{6EAFC15F-0E11-4B01-8019-27236A8D1987}" srcOrd="0" destOrd="0" parTransId="{B2D5C7E6-0EFC-4CAC-BE16-BB3ED30144E3}" sibTransId="{7EBB7AF6-6E1C-4BCB-83A2-16FABC4881E5}"/>
    <dgm:cxn modelId="{F4C838E4-F3ED-45C2-A654-6C944657FCBE}" type="presOf" srcId="{7EBB7AF6-6E1C-4BCB-83A2-16FABC4881E5}" destId="{5A3CCD65-FF9A-492F-A19C-2164E157BFF5}" srcOrd="0" destOrd="0" presId="urn:microsoft.com/office/officeart/2008/layout/VerticalCurvedList"/>
    <dgm:cxn modelId="{D71D35E5-6C98-4D3D-84E7-BBCF58BDF1BB}" type="presOf" srcId="{3AE01ED6-BB85-48A3-8650-B9A187803E2E}" destId="{4B0447D6-433E-490D-89CB-527384737FAE}" srcOrd="0" destOrd="0" presId="urn:microsoft.com/office/officeart/2008/layout/VerticalCurvedList"/>
    <dgm:cxn modelId="{32E4FC6B-94D3-4E01-905C-88174C3B1986}" type="presParOf" srcId="{4B0447D6-433E-490D-89CB-527384737FAE}" destId="{1C587CC4-1035-4C30-A254-2E660E75C8F9}" srcOrd="0" destOrd="0" presId="urn:microsoft.com/office/officeart/2008/layout/VerticalCurvedList"/>
    <dgm:cxn modelId="{3178E77A-B388-45FB-9F68-5CC60517A8A2}" type="presParOf" srcId="{1C587CC4-1035-4C30-A254-2E660E75C8F9}" destId="{30138EBB-DB24-4996-95C1-0AB09B52B286}" srcOrd="0" destOrd="0" presId="urn:microsoft.com/office/officeart/2008/layout/VerticalCurvedList"/>
    <dgm:cxn modelId="{17C8BAEF-BDA2-4D54-A5A7-9CF664F3B2C7}" type="presParOf" srcId="{30138EBB-DB24-4996-95C1-0AB09B52B286}" destId="{2EC107F8-922E-41C3-B018-CBA1716AD7DC}" srcOrd="0" destOrd="0" presId="urn:microsoft.com/office/officeart/2008/layout/VerticalCurvedList"/>
    <dgm:cxn modelId="{B7C6ABF8-EC3A-4052-BE9C-05A2FCB8151E}" type="presParOf" srcId="{30138EBB-DB24-4996-95C1-0AB09B52B286}" destId="{5A3CCD65-FF9A-492F-A19C-2164E157BFF5}" srcOrd="1" destOrd="0" presId="urn:microsoft.com/office/officeart/2008/layout/VerticalCurvedList"/>
    <dgm:cxn modelId="{8BAC09CF-812B-47B1-8612-9CA49C90D1D9}" type="presParOf" srcId="{30138EBB-DB24-4996-95C1-0AB09B52B286}" destId="{42D758B5-D40A-421F-8846-839BE70EFBF9}" srcOrd="2" destOrd="0" presId="urn:microsoft.com/office/officeart/2008/layout/VerticalCurvedList"/>
    <dgm:cxn modelId="{CEF67707-1269-4C7F-86F7-7161FD11D1B8}" type="presParOf" srcId="{30138EBB-DB24-4996-95C1-0AB09B52B286}" destId="{935E7CDB-5F86-4B87-B8B1-6A3E5F3673AF}" srcOrd="3" destOrd="0" presId="urn:microsoft.com/office/officeart/2008/layout/VerticalCurvedList"/>
    <dgm:cxn modelId="{D64021F7-120D-4C23-A519-2144F47FBCFB}" type="presParOf" srcId="{1C587CC4-1035-4C30-A254-2E660E75C8F9}" destId="{D4870747-4701-4578-92F0-5BB197B69023}" srcOrd="1" destOrd="0" presId="urn:microsoft.com/office/officeart/2008/layout/VerticalCurvedList"/>
    <dgm:cxn modelId="{4F64540E-82CF-46CF-93D5-B81AD0046484}" type="presParOf" srcId="{1C587CC4-1035-4C30-A254-2E660E75C8F9}" destId="{56F2640B-E0B5-4352-B6E1-193DE1C2AFA3}" srcOrd="2" destOrd="0" presId="urn:microsoft.com/office/officeart/2008/layout/VerticalCurvedList"/>
    <dgm:cxn modelId="{25EFD6BE-B49B-4CD2-A2BB-A2BD6AB20F1C}" type="presParOf" srcId="{56F2640B-E0B5-4352-B6E1-193DE1C2AFA3}" destId="{2B56979A-21EF-4B1C-B789-BA2C14802ED0}" srcOrd="0" destOrd="0" presId="urn:microsoft.com/office/officeart/2008/layout/VerticalCurvedList"/>
    <dgm:cxn modelId="{7E669CEF-9FF1-4A60-9094-5BA41E02EE7A}" type="presParOf" srcId="{1C587CC4-1035-4C30-A254-2E660E75C8F9}" destId="{9DA09B5C-5F79-4400-8CD8-DE25671FCE9D}" srcOrd="3" destOrd="0" presId="urn:microsoft.com/office/officeart/2008/layout/VerticalCurvedList"/>
    <dgm:cxn modelId="{D9B40CDC-3AA9-47C4-A5B8-E9D03AAF2013}" type="presParOf" srcId="{1C587CC4-1035-4C30-A254-2E660E75C8F9}" destId="{67CDF334-4858-4F02-9678-51172C4E59E1}" srcOrd="4" destOrd="0" presId="urn:microsoft.com/office/officeart/2008/layout/VerticalCurvedList"/>
    <dgm:cxn modelId="{97674645-0EA4-473E-9D02-CC8A09F18230}" type="presParOf" srcId="{67CDF334-4858-4F02-9678-51172C4E59E1}" destId="{0E243838-53BE-4B13-B5F6-BEA02DD14808}" srcOrd="0" destOrd="0" presId="urn:microsoft.com/office/officeart/2008/layout/VerticalCurvedList"/>
    <dgm:cxn modelId="{E34138BE-A101-40B3-98D9-27CEFAEE5F3A}" type="presParOf" srcId="{1C587CC4-1035-4C30-A254-2E660E75C8F9}" destId="{1AA81716-0E33-46C1-84FE-89B2975CE6E6}" srcOrd="5" destOrd="0" presId="urn:microsoft.com/office/officeart/2008/layout/VerticalCurvedList"/>
    <dgm:cxn modelId="{3CA09E25-0EB6-4BFA-9B44-F6C23BA773CA}" type="presParOf" srcId="{1C587CC4-1035-4C30-A254-2E660E75C8F9}" destId="{CAD0A1ED-BF51-4498-80D4-9CC3424155B8}" srcOrd="6" destOrd="0" presId="urn:microsoft.com/office/officeart/2008/layout/VerticalCurvedList"/>
    <dgm:cxn modelId="{D9B2AE92-106D-4217-9206-AC43AE674664}" type="presParOf" srcId="{CAD0A1ED-BF51-4498-80D4-9CC3424155B8}" destId="{8327CC82-35AB-4DE1-B4A4-0D98CF5E67DF}" srcOrd="0" destOrd="0" presId="urn:microsoft.com/office/officeart/2008/layout/VerticalCurvedList"/>
    <dgm:cxn modelId="{2FBCB67B-56AE-4B98-8C37-49DC82556740}" type="presParOf" srcId="{1C587CC4-1035-4C30-A254-2E660E75C8F9}" destId="{D99EF58D-BA82-45F4-88A4-041D7A11E3E3}" srcOrd="7" destOrd="0" presId="urn:microsoft.com/office/officeart/2008/layout/VerticalCurvedList"/>
    <dgm:cxn modelId="{B85342A5-1D7A-4BDA-B9B9-41CB15CCAF81}" type="presParOf" srcId="{1C587CC4-1035-4C30-A254-2E660E75C8F9}" destId="{6C1E6FCA-A64A-43D3-823D-9FC3393B556F}" srcOrd="8" destOrd="0" presId="urn:microsoft.com/office/officeart/2008/layout/VerticalCurvedList"/>
    <dgm:cxn modelId="{5F55EB4A-E4F3-40EF-B372-8CDCD622482D}" type="presParOf" srcId="{6C1E6FCA-A64A-43D3-823D-9FC3393B556F}" destId="{C8F92AE3-EAB7-4B8B-86D6-736874EFB5A4}" srcOrd="0" destOrd="0" presId="urn:microsoft.com/office/officeart/2008/layout/VerticalCurvedList"/>
    <dgm:cxn modelId="{2D273ABA-4B2F-44B8-BF97-11AC2E106461}" type="presParOf" srcId="{1C587CC4-1035-4C30-A254-2E660E75C8F9}" destId="{A060238B-00BB-4F1A-9FF8-FCD1F9842109}" srcOrd="9" destOrd="0" presId="urn:microsoft.com/office/officeart/2008/layout/VerticalCurvedList"/>
    <dgm:cxn modelId="{E8D80E72-6655-407F-8963-C60B49B13A93}" type="presParOf" srcId="{1C587CC4-1035-4C30-A254-2E660E75C8F9}" destId="{4C1747EB-A06F-4ABD-B2C4-CE541E30DADC}" srcOrd="10" destOrd="0" presId="urn:microsoft.com/office/officeart/2008/layout/VerticalCurvedList"/>
    <dgm:cxn modelId="{3930C31B-EF36-4233-874A-278BA68E2536}" type="presParOf" srcId="{4C1747EB-A06F-4ABD-B2C4-CE541E30DADC}" destId="{671268A4-F596-4A37-9BFE-2E65DEC0EB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82E7A-488C-448E-AFF9-190F11B28431}">
      <dsp:nvSpPr>
        <dsp:cNvPr id="0" name=""/>
        <dsp:cNvSpPr/>
      </dsp:nvSpPr>
      <dsp:spPr>
        <a:xfrm>
          <a:off x="2664399" y="846"/>
          <a:ext cx="935119" cy="9351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</a:t>
          </a:r>
        </a:p>
      </dsp:txBody>
      <dsp:txXfrm>
        <a:off x="2801344" y="137791"/>
        <a:ext cx="661229" cy="661229"/>
      </dsp:txXfrm>
    </dsp:sp>
    <dsp:sp modelId="{83E3AA52-2784-41DB-A755-120A85CF5C90}">
      <dsp:nvSpPr>
        <dsp:cNvPr id="0" name=""/>
        <dsp:cNvSpPr/>
      </dsp:nvSpPr>
      <dsp:spPr>
        <a:xfrm>
          <a:off x="2860774" y="1011897"/>
          <a:ext cx="542369" cy="542369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932665" y="1219299"/>
        <a:ext cx="398587" cy="127565"/>
      </dsp:txXfrm>
    </dsp:sp>
    <dsp:sp modelId="{0B14D5F3-C8A1-45DB-A9B6-77AD6340D9D0}">
      <dsp:nvSpPr>
        <dsp:cNvPr id="0" name=""/>
        <dsp:cNvSpPr/>
      </dsp:nvSpPr>
      <dsp:spPr>
        <a:xfrm>
          <a:off x="2664399" y="1630197"/>
          <a:ext cx="935119" cy="935119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2</a:t>
          </a:r>
        </a:p>
      </dsp:txBody>
      <dsp:txXfrm>
        <a:off x="2801344" y="1767142"/>
        <a:ext cx="661229" cy="661229"/>
      </dsp:txXfrm>
    </dsp:sp>
    <dsp:sp modelId="{4F6FF32A-880C-48B1-B48A-93DC2EA97685}">
      <dsp:nvSpPr>
        <dsp:cNvPr id="0" name=""/>
        <dsp:cNvSpPr/>
      </dsp:nvSpPr>
      <dsp:spPr>
        <a:xfrm>
          <a:off x="2860774" y="2641248"/>
          <a:ext cx="542369" cy="542369"/>
        </a:xfrm>
        <a:prstGeom prst="mathPlus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932665" y="2848650"/>
        <a:ext cx="398587" cy="127565"/>
      </dsp:txXfrm>
    </dsp:sp>
    <dsp:sp modelId="{3EB4B515-2992-43D8-85E8-45D2344AFDA9}">
      <dsp:nvSpPr>
        <dsp:cNvPr id="0" name=""/>
        <dsp:cNvSpPr/>
      </dsp:nvSpPr>
      <dsp:spPr>
        <a:xfrm>
          <a:off x="2664399" y="3259549"/>
          <a:ext cx="935119" cy="935119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2801344" y="3396494"/>
        <a:ext cx="661229" cy="661229"/>
      </dsp:txXfrm>
    </dsp:sp>
    <dsp:sp modelId="{2F5A02EF-A098-4686-9B60-FFE810BE3584}">
      <dsp:nvSpPr>
        <dsp:cNvPr id="0" name=""/>
        <dsp:cNvSpPr/>
      </dsp:nvSpPr>
      <dsp:spPr>
        <a:xfrm>
          <a:off x="2860774" y="4270599"/>
          <a:ext cx="542369" cy="542369"/>
        </a:xfrm>
        <a:prstGeom prst="mathPlus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932665" y="4478001"/>
        <a:ext cx="398587" cy="127565"/>
      </dsp:txXfrm>
    </dsp:sp>
    <dsp:sp modelId="{F5E47180-292F-4B5D-95D0-DF799AB7FD6E}">
      <dsp:nvSpPr>
        <dsp:cNvPr id="0" name=""/>
        <dsp:cNvSpPr/>
      </dsp:nvSpPr>
      <dsp:spPr>
        <a:xfrm>
          <a:off x="2664399" y="4888900"/>
          <a:ext cx="935119" cy="935119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4</a:t>
          </a:r>
        </a:p>
      </dsp:txBody>
      <dsp:txXfrm>
        <a:off x="2801344" y="5025845"/>
        <a:ext cx="661229" cy="661229"/>
      </dsp:txXfrm>
    </dsp:sp>
    <dsp:sp modelId="{110CC66A-6BD5-43E2-9CF8-32322A958ECB}">
      <dsp:nvSpPr>
        <dsp:cNvPr id="0" name=""/>
        <dsp:cNvSpPr/>
      </dsp:nvSpPr>
      <dsp:spPr>
        <a:xfrm rot="21297254">
          <a:off x="7623097" y="-173932"/>
          <a:ext cx="874346" cy="347864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7623299" y="-99770"/>
        <a:ext cx="769987" cy="208718"/>
      </dsp:txXfrm>
    </dsp:sp>
    <dsp:sp modelId="{7F0A7F6D-948E-4839-876E-060F72EBD5B0}">
      <dsp:nvSpPr>
        <dsp:cNvPr id="0" name=""/>
        <dsp:cNvSpPr/>
      </dsp:nvSpPr>
      <dsp:spPr>
        <a:xfrm>
          <a:off x="5239212" y="1708691"/>
          <a:ext cx="1870238" cy="187023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5</a:t>
          </a:r>
        </a:p>
      </dsp:txBody>
      <dsp:txXfrm>
        <a:off x="5513102" y="1982581"/>
        <a:ext cx="1322458" cy="1322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B4240-C0F4-4EEE-A861-9BC05DAB81AC}">
      <dsp:nvSpPr>
        <dsp:cNvPr id="0" name=""/>
        <dsp:cNvSpPr/>
      </dsp:nvSpPr>
      <dsp:spPr>
        <a:xfrm>
          <a:off x="2945033" y="2798063"/>
          <a:ext cx="3419856" cy="341985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 Values</a:t>
          </a:r>
        </a:p>
      </dsp:txBody>
      <dsp:txXfrm>
        <a:off x="3632576" y="3599148"/>
        <a:ext cx="2044770" cy="1757877"/>
      </dsp:txXfrm>
    </dsp:sp>
    <dsp:sp modelId="{4B5AE1EC-B6B2-4371-A860-FE09F9DB42DF}">
      <dsp:nvSpPr>
        <dsp:cNvPr id="0" name=""/>
        <dsp:cNvSpPr/>
      </dsp:nvSpPr>
      <dsp:spPr>
        <a:xfrm>
          <a:off x="955299" y="1989734"/>
          <a:ext cx="2487168" cy="2487168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Basic Needs</a:t>
          </a:r>
        </a:p>
      </dsp:txBody>
      <dsp:txXfrm>
        <a:off x="1581451" y="2619670"/>
        <a:ext cx="1234864" cy="1227296"/>
      </dsp:txXfrm>
    </dsp:sp>
    <dsp:sp modelId="{4E0EC139-9148-4752-9908-23F18EB34E7E}">
      <dsp:nvSpPr>
        <dsp:cNvPr id="0" name=""/>
        <dsp:cNvSpPr/>
      </dsp:nvSpPr>
      <dsp:spPr>
        <a:xfrm rot="20700000">
          <a:off x="2348367" y="273842"/>
          <a:ext cx="2436917" cy="2436917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 Attitudes</a:t>
          </a:r>
        </a:p>
      </dsp:txBody>
      <dsp:txXfrm rot="-20700000">
        <a:off x="2882854" y="808329"/>
        <a:ext cx="1367942" cy="1367942"/>
      </dsp:txXfrm>
    </dsp:sp>
    <dsp:sp modelId="{24382073-7A3C-47F9-BEB4-0598E6E1AB1B}">
      <dsp:nvSpPr>
        <dsp:cNvPr id="0" name=""/>
        <dsp:cNvSpPr/>
      </dsp:nvSpPr>
      <dsp:spPr>
        <a:xfrm>
          <a:off x="2704875" y="2268939"/>
          <a:ext cx="4377415" cy="4377415"/>
        </a:xfrm>
        <a:prstGeom prst="circularArrow">
          <a:avLst>
            <a:gd name="adj1" fmla="val 4687"/>
            <a:gd name="adj2" fmla="val 299029"/>
            <a:gd name="adj3" fmla="val 2549889"/>
            <a:gd name="adj4" fmla="val 15790452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428E92-42FE-4467-83E2-7F14FE83B31E}">
      <dsp:nvSpPr>
        <dsp:cNvPr id="0" name=""/>
        <dsp:cNvSpPr/>
      </dsp:nvSpPr>
      <dsp:spPr>
        <a:xfrm>
          <a:off x="514826" y="1430733"/>
          <a:ext cx="3180466" cy="31804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F316D5-DD55-4DCB-925A-11452154B839}">
      <dsp:nvSpPr>
        <dsp:cNvPr id="0" name=""/>
        <dsp:cNvSpPr/>
      </dsp:nvSpPr>
      <dsp:spPr>
        <a:xfrm>
          <a:off x="1784683" y="-268618"/>
          <a:ext cx="3429182" cy="34291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96753-96A7-4131-A2A7-069CBB401128}">
      <dsp:nvSpPr>
        <dsp:cNvPr id="0" name=""/>
        <dsp:cNvSpPr/>
      </dsp:nvSpPr>
      <dsp:spPr>
        <a:xfrm>
          <a:off x="679050" y="479743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8DBAE2-980D-4711-B843-6B8238F88057}">
      <dsp:nvSpPr>
        <dsp:cNvPr id="0" name=""/>
        <dsp:cNvSpPr/>
      </dsp:nvSpPr>
      <dsp:spPr>
        <a:xfrm>
          <a:off x="1081237" y="881931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2E5DE8-DE56-4FCB-9F2F-1345A250EAF1}">
      <dsp:nvSpPr>
        <dsp:cNvPr id="0" name=""/>
        <dsp:cNvSpPr/>
      </dsp:nvSpPr>
      <dsp:spPr>
        <a:xfrm>
          <a:off x="75768" y="295474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kern="1200"/>
            <a:t>1. Personal Action</a:t>
          </a:r>
          <a:endParaRPr lang="en-US" sz="2000" kern="1200"/>
        </a:p>
      </dsp:txBody>
      <dsp:txXfrm>
        <a:off x="75768" y="2954744"/>
        <a:ext cx="3093750" cy="720000"/>
      </dsp:txXfrm>
    </dsp:sp>
    <dsp:sp modelId="{0FE2A388-C114-4D61-9C2A-63462EF244AF}">
      <dsp:nvSpPr>
        <dsp:cNvPr id="0" name=""/>
        <dsp:cNvSpPr/>
      </dsp:nvSpPr>
      <dsp:spPr>
        <a:xfrm>
          <a:off x="4314206" y="479743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99F075-C5C4-493B-BAD0-203590C093EA}">
      <dsp:nvSpPr>
        <dsp:cNvPr id="0" name=""/>
        <dsp:cNvSpPr/>
      </dsp:nvSpPr>
      <dsp:spPr>
        <a:xfrm>
          <a:off x="4716393" y="881931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D056D-F19A-4E61-9D68-724721925317}">
      <dsp:nvSpPr>
        <dsp:cNvPr id="0" name=""/>
        <dsp:cNvSpPr/>
      </dsp:nvSpPr>
      <dsp:spPr>
        <a:xfrm>
          <a:off x="3710925" y="295474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kern="1200" dirty="0"/>
            <a:t>2.work with existing organization</a:t>
          </a:r>
          <a:endParaRPr lang="en-US" sz="2000" kern="1200" dirty="0"/>
        </a:p>
      </dsp:txBody>
      <dsp:txXfrm>
        <a:off x="3710925" y="2954744"/>
        <a:ext cx="3093750" cy="720000"/>
      </dsp:txXfrm>
    </dsp:sp>
    <dsp:sp modelId="{8976F35B-CB9E-4246-94C4-238B044A53FD}">
      <dsp:nvSpPr>
        <dsp:cNvPr id="0" name=""/>
        <dsp:cNvSpPr/>
      </dsp:nvSpPr>
      <dsp:spPr>
        <a:xfrm>
          <a:off x="7949362" y="479743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9F1668-9DD6-4FD2-9ACA-35B3383415A6}">
      <dsp:nvSpPr>
        <dsp:cNvPr id="0" name=""/>
        <dsp:cNvSpPr/>
      </dsp:nvSpPr>
      <dsp:spPr>
        <a:xfrm>
          <a:off x="8351550" y="881931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EBEE8-BE19-43F9-97B7-E08AAA8FA22E}">
      <dsp:nvSpPr>
        <dsp:cNvPr id="0" name=""/>
        <dsp:cNvSpPr/>
      </dsp:nvSpPr>
      <dsp:spPr>
        <a:xfrm>
          <a:off x="7346081" y="295474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kern="1200" dirty="0"/>
            <a:t>3. share the story, spread the word</a:t>
          </a:r>
          <a:endParaRPr lang="en-US" sz="2000" kern="1200" dirty="0"/>
        </a:p>
      </dsp:txBody>
      <dsp:txXfrm>
        <a:off x="7346081" y="2954744"/>
        <a:ext cx="3093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CCD65-FF9A-492F-A19C-2164E157BFF5}">
      <dsp:nvSpPr>
        <dsp:cNvPr id="0" name=""/>
        <dsp:cNvSpPr/>
      </dsp:nvSpPr>
      <dsp:spPr>
        <a:xfrm>
          <a:off x="-6134644" y="-938575"/>
          <a:ext cx="7302591" cy="7302591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70747-4701-4578-92F0-5BB197B69023}">
      <dsp:nvSpPr>
        <dsp:cNvPr id="0" name=""/>
        <dsp:cNvSpPr/>
      </dsp:nvSpPr>
      <dsp:spPr>
        <a:xfrm>
          <a:off x="510343" y="338981"/>
          <a:ext cx="5502617" cy="6783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4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Sam Rasoul</a:t>
          </a:r>
        </a:p>
      </dsp:txBody>
      <dsp:txXfrm>
        <a:off x="510343" y="338981"/>
        <a:ext cx="5502617" cy="678397"/>
      </dsp:txXfrm>
    </dsp:sp>
    <dsp:sp modelId="{2B56979A-21EF-4B1C-B789-BA2C14802ED0}">
      <dsp:nvSpPr>
        <dsp:cNvPr id="0" name=""/>
        <dsp:cNvSpPr/>
      </dsp:nvSpPr>
      <dsp:spPr>
        <a:xfrm>
          <a:off x="86345" y="254181"/>
          <a:ext cx="847996" cy="847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09B5C-5F79-4400-8CD8-DE25671FCE9D}">
      <dsp:nvSpPr>
        <dsp:cNvPr id="0" name=""/>
        <dsp:cNvSpPr/>
      </dsp:nvSpPr>
      <dsp:spPr>
        <a:xfrm>
          <a:off x="996462" y="1356251"/>
          <a:ext cx="5016497" cy="678397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4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Shanti Thompson</a:t>
          </a:r>
        </a:p>
      </dsp:txBody>
      <dsp:txXfrm>
        <a:off x="996462" y="1356251"/>
        <a:ext cx="5016497" cy="678397"/>
      </dsp:txXfrm>
    </dsp:sp>
    <dsp:sp modelId="{0E243838-53BE-4B13-B5F6-BEA02DD14808}">
      <dsp:nvSpPr>
        <dsp:cNvPr id="0" name=""/>
        <dsp:cNvSpPr/>
      </dsp:nvSpPr>
      <dsp:spPr>
        <a:xfrm>
          <a:off x="572464" y="1271451"/>
          <a:ext cx="847996" cy="847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81716-0E33-46C1-84FE-89B2975CE6E6}">
      <dsp:nvSpPr>
        <dsp:cNvPr id="0" name=""/>
        <dsp:cNvSpPr/>
      </dsp:nvSpPr>
      <dsp:spPr>
        <a:xfrm>
          <a:off x="1145662" y="2373521"/>
          <a:ext cx="4867298" cy="678397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4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Ira Kaufman</a:t>
          </a:r>
        </a:p>
      </dsp:txBody>
      <dsp:txXfrm>
        <a:off x="1145662" y="2373521"/>
        <a:ext cx="4867298" cy="678397"/>
      </dsp:txXfrm>
    </dsp:sp>
    <dsp:sp modelId="{8327CC82-35AB-4DE1-B4A4-0D98CF5E67DF}">
      <dsp:nvSpPr>
        <dsp:cNvPr id="0" name=""/>
        <dsp:cNvSpPr/>
      </dsp:nvSpPr>
      <dsp:spPr>
        <a:xfrm>
          <a:off x="721664" y="2288721"/>
          <a:ext cx="847996" cy="847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EF58D-BA82-45F4-88A4-041D7A11E3E3}">
      <dsp:nvSpPr>
        <dsp:cNvPr id="0" name=""/>
        <dsp:cNvSpPr/>
      </dsp:nvSpPr>
      <dsp:spPr>
        <a:xfrm>
          <a:off x="996462" y="3390791"/>
          <a:ext cx="5016497" cy="678397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4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Molly Deegan</a:t>
          </a:r>
        </a:p>
      </dsp:txBody>
      <dsp:txXfrm>
        <a:off x="996462" y="3390791"/>
        <a:ext cx="5016497" cy="678397"/>
      </dsp:txXfrm>
    </dsp:sp>
    <dsp:sp modelId="{C8F92AE3-EAB7-4B8B-86D6-736874EFB5A4}">
      <dsp:nvSpPr>
        <dsp:cNvPr id="0" name=""/>
        <dsp:cNvSpPr/>
      </dsp:nvSpPr>
      <dsp:spPr>
        <a:xfrm>
          <a:off x="572464" y="3305991"/>
          <a:ext cx="847996" cy="847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0238B-00BB-4F1A-9FF8-FCD1F9842109}">
      <dsp:nvSpPr>
        <dsp:cNvPr id="0" name=""/>
        <dsp:cNvSpPr/>
      </dsp:nvSpPr>
      <dsp:spPr>
        <a:xfrm>
          <a:off x="510343" y="4408061"/>
          <a:ext cx="5502617" cy="67839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847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Legacy International</a:t>
          </a:r>
        </a:p>
      </dsp:txBody>
      <dsp:txXfrm>
        <a:off x="510343" y="4408061"/>
        <a:ext cx="5502617" cy="678397"/>
      </dsp:txXfrm>
    </dsp:sp>
    <dsp:sp modelId="{671268A4-F596-4A37-9BFE-2E65DEC0EBFF}">
      <dsp:nvSpPr>
        <dsp:cNvPr id="0" name=""/>
        <dsp:cNvSpPr/>
      </dsp:nvSpPr>
      <dsp:spPr>
        <a:xfrm>
          <a:off x="86345" y="4323261"/>
          <a:ext cx="847996" cy="847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b457b19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cb457b19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75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cb457b1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cb457b1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79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3772fa97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e3772fa97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cc1b4280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cc1b4280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 with Sam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cff17704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cff17704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quotes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79fdc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79fdc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the participants think about this question while watching the following two videos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e39c32c2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e39c32c2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e3772fa97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e3772fa97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ce66a3c0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ce66a3c0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e8f075c6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e8f075c6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e3772fa97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e3772fa97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607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4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e66a3c0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e66a3c0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d0c6212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d0c6212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ce66a3c0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ce66a3c0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are passionate about issues that aren’t being addressed, and they want to make a change in their community.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cd0c6212b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cd0c6212b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8f075c6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e8f075c6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8f075c62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e8f075c62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PdNbCtb16g" TargetMode="External"/><Relationship Id="rId5" Type="http://schemas.openxmlformats.org/officeDocument/2006/relationships/hyperlink" Target="https://www.youtube.com/watch?v=fPdNbCtb16g" TargetMode="External"/><Relationship Id="rId4" Type="http://schemas.openxmlformats.org/officeDocument/2006/relationships/hyperlink" Target="http://www.globalyouthvillage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youtube.com/watch?v=s7L1jFog8z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7L1jFog8zE" TargetMode="Externa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com/human-interest/heroes-among-us-georgia-teens-help-homeless/" TargetMode="External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tP9I-lT6kc" TargetMode="External"/><Relationship Id="rId4" Type="http://schemas.openxmlformats.org/officeDocument/2006/relationships/hyperlink" Target="https://www.youtube.com/watch?v=ctP9I-lT6kc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youtube.com/watch?v=rq3QXIVR0b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q3QXIVR0bs" TargetMode="Externa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sz="80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+mj-ea"/>
                <a:cs typeface="+mj-cs"/>
                <a:sym typeface="Times New Roman"/>
              </a:rPr>
              <a:t>It’s </a:t>
            </a:r>
            <a:r>
              <a:rPr lang="en-US" sz="8000" b="1" i="1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+mj-ea"/>
                <a:cs typeface="+mj-cs"/>
                <a:sym typeface="Times New Roman"/>
              </a:rPr>
              <a:t>Your</a:t>
            </a:r>
            <a:r>
              <a:rPr lang="en-US" sz="8000" i="1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+mj-ea"/>
                <a:cs typeface="+mj-cs"/>
                <a:sym typeface="Times New Roman"/>
              </a:rPr>
              <a:t>  </a:t>
            </a:r>
            <a:r>
              <a:rPr lang="en-US" sz="80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+mj-ea"/>
                <a:cs typeface="+mj-cs"/>
                <a:sym typeface="Times New Roman"/>
              </a:rPr>
              <a:t>Time!</a:t>
            </a:r>
            <a:br>
              <a:rPr lang="en-US" sz="66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+mj-ea"/>
                <a:cs typeface="+mj-cs"/>
                <a:sym typeface="Times New Roman"/>
              </a:rPr>
            </a:br>
            <a:endParaRPr lang="en-US" sz="6600" kern="1200" dirty="0">
              <a:solidFill>
                <a:schemeClr val="bg1">
                  <a:lumMod val="95000"/>
                  <a:lumOff val="5000"/>
                </a:schemeClr>
              </a:solidFill>
              <a:latin typeface="Agency FB" panose="020B0503020202020204" pitchFamily="34" charset="0"/>
              <a:ea typeface="+mj-ea"/>
              <a:cs typeface="+mj-cs"/>
              <a:sym typeface="Times New Roman"/>
            </a:endParaRPr>
          </a:p>
          <a:p>
            <a:pPr marL="0" marR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ea typeface="+mj-ea"/>
                <a:cs typeface="+mj-cs"/>
                <a:sym typeface="Times New Roman"/>
              </a:rPr>
              <a:t>Engage ... Participate</a:t>
            </a:r>
            <a:endParaRPr lang="en-US" u="none" strike="noStrike" kern="1200" cap="none" dirty="0">
              <a:solidFill>
                <a:schemeClr val="bg1">
                  <a:lumMod val="95000"/>
                  <a:lumOff val="5000"/>
                </a:schemeClr>
              </a:solidFill>
              <a:latin typeface="Agency FB" panose="020B0503020202020204" pitchFamily="34" charset="0"/>
              <a:ea typeface="+mj-ea"/>
              <a:cs typeface="+mj-cs"/>
              <a:sym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1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Activity 1: What </a:t>
            </a:r>
            <a:r>
              <a:rPr lang="en-US" sz="3100" dirty="0">
                <a:solidFill>
                  <a:schemeClr val="tx1"/>
                </a:solidFill>
              </a:rPr>
              <a:t>communities are you a part of</a:t>
            </a:r>
            <a:r>
              <a:rPr lang="en-US" sz="3100" b="0" i="0" u="none" strike="noStrike" cap="none" dirty="0">
                <a:solidFill>
                  <a:schemeClr val="tx1"/>
                </a:solidFill>
                <a:sym typeface="Calibri"/>
              </a:rPr>
              <a:t>?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762000" y="2279018"/>
            <a:ext cx="5609220" cy="4108530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Use three of the stickies provided, and write on each one of the communities you are involved in.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Place them on the board on the wall in the correct section on the matrix </a:t>
            </a:r>
            <a:r>
              <a:rPr lang="en-US" sz="2400" dirty="0">
                <a:solidFill>
                  <a:schemeClr val="tx1"/>
                </a:solidFill>
              </a:rPr>
              <a:t>(social groups, geographic location, online/social media, or personal relations).</a:t>
            </a:r>
            <a:endParaRPr lang="en-US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5" name="Graphic 84" descr="Pencil">
            <a:extLst>
              <a:ext uri="{FF2B5EF4-FFF2-40B4-BE49-F238E27FC236}">
                <a16:creationId xmlns:a16="http://schemas.microsoft.com/office/drawing/2014/main" id="{9A8182D7-5391-4E17-9B3D-898845639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42A78E4-B374-41DA-87F6-AAA145641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24" r="1" b="2085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532AF-95D3-4508-B35D-04A9AB5B389E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Groups gather around a set of values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yours?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8000" kern="12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What Do You Stand For?</a:t>
            </a:r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Aft>
                <a:spcPts val="0"/>
              </a:spcAft>
            </a:pPr>
            <a:r>
              <a:rPr lang="en-US" kern="12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cs"/>
              </a:rPr>
              <a:t>What are your values, and how do you convert them to action?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91A3D-F699-4CAF-AF80-FAF5EAE2D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3" y="1280160"/>
            <a:ext cx="3246295" cy="295117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8CCB-F2BE-457D-89F8-AF19564D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Online Media 3" title="I am GYV">
            <a:hlinkClick r:id="" action="ppaction://media"/>
            <a:extLst>
              <a:ext uri="{FF2B5EF4-FFF2-40B4-BE49-F238E27FC236}">
                <a16:creationId xmlns:a16="http://schemas.microsoft.com/office/drawing/2014/main" id="{2B177DF5-EE43-4120-8996-B9B283EB89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557" y="-15142"/>
            <a:ext cx="11672835" cy="6565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83EC28-2D55-492D-A903-1180157674E3}"/>
              </a:ext>
            </a:extLst>
          </p:cNvPr>
          <p:cNvSpPr txBox="1"/>
          <p:nvPr/>
        </p:nvSpPr>
        <p:spPr>
          <a:xfrm>
            <a:off x="218557" y="6550827"/>
            <a:ext cx="495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From Global Youth Village,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http://www.globalyouthvillage.org/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C6D72-2B41-4159-A678-41107F691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5913" y="6417204"/>
            <a:ext cx="3365479" cy="509612"/>
          </a:xfrm>
        </p:spPr>
        <p:txBody>
          <a:bodyPr/>
          <a:lstStyle/>
          <a:p>
            <a:pPr marL="50800" indent="0" algn="r">
              <a:buNone/>
            </a:pPr>
            <a:r>
              <a:rPr lang="en-US" sz="1200" dirty="0">
                <a:hlinkClick r:id="rId5"/>
              </a:rPr>
              <a:t>https://www.youtube.com/watch?v=fPdNbCtb16g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0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Activity 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What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0" i="1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values?</a:t>
            </a: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Graphic 106" descr="Pencil">
            <a:extLst>
              <a:ext uri="{FF2B5EF4-FFF2-40B4-BE49-F238E27FC236}">
                <a16:creationId xmlns:a16="http://schemas.microsoft.com/office/drawing/2014/main" id="{285D8789-EDFA-4E0A-A4BE-CC4AB3AF9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6053661" y="3094944"/>
            <a:ext cx="5314543" cy="1149982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marR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tx1"/>
                </a:solidFill>
              </a:rPr>
              <a:t>Take the list of values in your handout and circle 5-10 of them. 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CFA0D-E797-4E9A-A0D6-C172C758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68" y="1387130"/>
            <a:ext cx="3671698" cy="3707528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convert values to actions and results?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 the diagram to help you answer</a:t>
            </a:r>
          </a:p>
        </p:txBody>
      </p:sp>
      <p:pic>
        <p:nvPicPr>
          <p:cNvPr id="6" name="Picture 5" descr="A picture containing businesscard&#10;&#10;Description generated with high confidence">
            <a:extLst>
              <a:ext uri="{FF2B5EF4-FFF2-40B4-BE49-F238E27FC236}">
                <a16:creationId xmlns:a16="http://schemas.microsoft.com/office/drawing/2014/main" id="{8082D31D-1B46-45C2-952C-4A879CBD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880" y="1538023"/>
            <a:ext cx="7563906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C1623C-F95C-4487-B0D2-EE6A374150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values, thoughts, and feelings will help you get involved.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01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sz="8000" kern="12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Making It Real </a:t>
            </a:r>
            <a:endParaRPr lang="en-US" sz="8000" b="0" i="0" u="none" strike="noStrike" kern="1200" cap="none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309C7-F7C2-4F71-9D17-8A0DD5268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kern="12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cs"/>
              </a:rPr>
              <a:t>What upsets you in your community?</a:t>
            </a: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03261-C396-41C0-A04C-247C0D0D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93" y="1420837"/>
            <a:ext cx="3471361" cy="30289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6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8C594-4B40-4BEC-A061-D2F2B2D4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What’s a Healthy Community?</a:t>
            </a: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4" name="Text Placeholder 2">
            <a:extLst>
              <a:ext uri="{FF2B5EF4-FFF2-40B4-BE49-F238E27FC236}">
                <a16:creationId xmlns:a16="http://schemas.microsoft.com/office/drawing/2014/main" id="{43F3A62B-FC67-46A0-95B1-128A26B7A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774093"/>
              </p:ext>
            </p:extLst>
          </p:nvPr>
        </p:nvGraphicFramePr>
        <p:xfrm>
          <a:off x="5027543" y="211015"/>
          <a:ext cx="6511860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05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A68-EFFF-4A01-9210-A1B17D13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158" y="238547"/>
            <a:ext cx="6907700" cy="1325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Healthy Community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B841E4-6759-4B63-8462-848F0DCECA3F}"/>
              </a:ext>
            </a:extLst>
          </p:cNvPr>
          <p:cNvGrpSpPr/>
          <p:nvPr/>
        </p:nvGrpSpPr>
        <p:grpSpPr>
          <a:xfrm>
            <a:off x="4325017" y="4001225"/>
            <a:ext cx="2436917" cy="2436917"/>
            <a:chOff x="2348367" y="273842"/>
            <a:chExt cx="2436917" cy="2436917"/>
          </a:xfrm>
        </p:grpSpPr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8CD0D98A-7EEB-4EA3-93AD-D94413F9FB99}"/>
                </a:ext>
              </a:extLst>
            </p:cNvPr>
            <p:cNvSpPr/>
            <p:nvPr/>
          </p:nvSpPr>
          <p:spPr>
            <a:xfrm rot="20700000">
              <a:off x="2348367" y="273842"/>
              <a:ext cx="2436917" cy="2436917"/>
            </a:xfrm>
            <a:prstGeom prst="gear6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1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ED953DF5-6AB7-4FDB-86CB-2E7FE07D6ACC}"/>
                </a:ext>
              </a:extLst>
            </p:cNvPr>
            <p:cNvSpPr txBox="1"/>
            <p:nvPr/>
          </p:nvSpPr>
          <p:spPr>
            <a:xfrm>
              <a:off x="2882854" y="808329"/>
              <a:ext cx="1367942" cy="1367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1"/>
                  </a:solidFill>
                </a:rPr>
                <a:t>Community Attitudes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D85A49-670D-444A-AD21-BF73BEFF8AB5}"/>
              </a:ext>
            </a:extLst>
          </p:cNvPr>
          <p:cNvGrpSpPr/>
          <p:nvPr/>
        </p:nvGrpSpPr>
        <p:grpSpPr>
          <a:xfrm>
            <a:off x="8668072" y="1240214"/>
            <a:ext cx="2487168" cy="2487168"/>
            <a:chOff x="955299" y="1989734"/>
            <a:chExt cx="2487168" cy="2487168"/>
          </a:xfrm>
        </p:grpSpPr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EAF8FD29-A248-4B78-8E36-F11B3E93A9F3}"/>
                </a:ext>
              </a:extLst>
            </p:cNvPr>
            <p:cNvSpPr/>
            <p:nvPr/>
          </p:nvSpPr>
          <p:spPr>
            <a:xfrm>
              <a:off x="955299" y="1989734"/>
              <a:ext cx="2487168" cy="2487168"/>
            </a:xfrm>
            <a:prstGeom prst="gear6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1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4">
              <a:extLst>
                <a:ext uri="{FF2B5EF4-FFF2-40B4-BE49-F238E27FC236}">
                  <a16:creationId xmlns:a16="http://schemas.microsoft.com/office/drawing/2014/main" id="{DA4A36B3-7C12-4AA7-B8B2-C52A1E03BB19}"/>
                </a:ext>
              </a:extLst>
            </p:cNvPr>
            <p:cNvSpPr txBox="1"/>
            <p:nvPr/>
          </p:nvSpPr>
          <p:spPr>
            <a:xfrm>
              <a:off x="1581451" y="2619670"/>
              <a:ext cx="1234864" cy="1227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Basic Needs</a:t>
              </a:r>
              <a:endParaRPr lang="en-US" sz="2000" kern="1200" dirty="0">
                <a:solidFill>
                  <a:srgbClr val="C4817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7D1786-E18C-4071-924E-2990ED2793F3}"/>
              </a:ext>
            </a:extLst>
          </p:cNvPr>
          <p:cNvGrpSpPr/>
          <p:nvPr/>
        </p:nvGrpSpPr>
        <p:grpSpPr>
          <a:xfrm>
            <a:off x="557804" y="1467014"/>
            <a:ext cx="2443396" cy="2495185"/>
            <a:chOff x="2945033" y="2798063"/>
            <a:chExt cx="3419856" cy="3419856"/>
          </a:xfrm>
        </p:grpSpPr>
        <p:sp>
          <p:nvSpPr>
            <p:cNvPr id="11" name="Shape 10">
              <a:extLst>
                <a:ext uri="{FF2B5EF4-FFF2-40B4-BE49-F238E27FC236}">
                  <a16:creationId xmlns:a16="http://schemas.microsoft.com/office/drawing/2014/main" id="{2C13E1C7-2581-4A64-9D37-A130C336B105}"/>
                </a:ext>
              </a:extLst>
            </p:cNvPr>
            <p:cNvSpPr/>
            <p:nvPr/>
          </p:nvSpPr>
          <p:spPr>
            <a:xfrm>
              <a:off x="2945033" y="2798063"/>
              <a:ext cx="3419856" cy="3419856"/>
            </a:xfrm>
            <a:prstGeom prst="gear9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4">
              <a:extLst>
                <a:ext uri="{FF2B5EF4-FFF2-40B4-BE49-F238E27FC236}">
                  <a16:creationId xmlns:a16="http://schemas.microsoft.com/office/drawing/2014/main" id="{2C7F90A0-6FB4-40A2-8040-E266AD63B5DA}"/>
                </a:ext>
              </a:extLst>
            </p:cNvPr>
            <p:cNvSpPr txBox="1"/>
            <p:nvPr/>
          </p:nvSpPr>
          <p:spPr>
            <a:xfrm>
              <a:off x="3632576" y="3599148"/>
              <a:ext cx="2044770" cy="1757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Community Values</a:t>
              </a:r>
            </a:p>
          </p:txBody>
        </p:sp>
      </p:grpSp>
      <p:sp>
        <p:nvSpPr>
          <p:cNvPr id="13" name="Arrow: Circular 12">
            <a:extLst>
              <a:ext uri="{FF2B5EF4-FFF2-40B4-BE49-F238E27FC236}">
                <a16:creationId xmlns:a16="http://schemas.microsoft.com/office/drawing/2014/main" id="{620CEDF0-5FC5-44F8-9562-3732BFFC8F58}"/>
              </a:ext>
            </a:extLst>
          </p:cNvPr>
          <p:cNvSpPr/>
          <p:nvPr/>
        </p:nvSpPr>
        <p:spPr>
          <a:xfrm>
            <a:off x="-231646" y="878847"/>
            <a:ext cx="3882160" cy="4005267"/>
          </a:xfrm>
          <a:prstGeom prst="circularArrow">
            <a:avLst>
              <a:gd name="adj1" fmla="val 4688"/>
              <a:gd name="adj2" fmla="val 299029"/>
              <a:gd name="adj3" fmla="val 2549889"/>
              <a:gd name="adj4" fmla="val 15790452"/>
              <a:gd name="adj5" fmla="val 546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Shape 13">
            <a:extLst>
              <a:ext uri="{FF2B5EF4-FFF2-40B4-BE49-F238E27FC236}">
                <a16:creationId xmlns:a16="http://schemas.microsoft.com/office/drawing/2014/main" id="{0A19C2C4-93A9-4D1C-A647-0BC1B96DFC26}"/>
              </a:ext>
            </a:extLst>
          </p:cNvPr>
          <p:cNvSpPr/>
          <p:nvPr/>
        </p:nvSpPr>
        <p:spPr>
          <a:xfrm>
            <a:off x="8108942" y="822636"/>
            <a:ext cx="3180466" cy="318046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1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013572B0-C82B-4253-9124-4CD992ED5BD4}"/>
              </a:ext>
            </a:extLst>
          </p:cNvPr>
          <p:cNvSpPr/>
          <p:nvPr/>
        </p:nvSpPr>
        <p:spPr>
          <a:xfrm>
            <a:off x="3718602" y="3505092"/>
            <a:ext cx="3429182" cy="3429182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Google Shape;192;p30">
            <a:extLst>
              <a:ext uri="{FF2B5EF4-FFF2-40B4-BE49-F238E27FC236}">
                <a16:creationId xmlns:a16="http://schemas.microsoft.com/office/drawing/2014/main" id="{57AC0A93-6FB4-4D8E-889D-3D7E5ACAAC3D}"/>
              </a:ext>
            </a:extLst>
          </p:cNvPr>
          <p:cNvSpPr txBox="1"/>
          <p:nvPr/>
        </p:nvSpPr>
        <p:spPr>
          <a:xfrm>
            <a:off x="516187" y="4019409"/>
            <a:ext cx="2887129" cy="21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indent="-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Respect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Trust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Honesty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Openness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Dependability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Acceptance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91;p30">
            <a:extLst>
              <a:ext uri="{FF2B5EF4-FFF2-40B4-BE49-F238E27FC236}">
                <a16:creationId xmlns:a16="http://schemas.microsoft.com/office/drawing/2014/main" id="{00143273-B529-4A9B-B026-5B26B4099BC5}"/>
              </a:ext>
            </a:extLst>
          </p:cNvPr>
          <p:cNvSpPr txBox="1">
            <a:spLocks/>
          </p:cNvSpPr>
          <p:nvPr/>
        </p:nvSpPr>
        <p:spPr>
          <a:xfrm>
            <a:off x="7844107" y="4003102"/>
            <a:ext cx="3987300" cy="2015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 Resources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Cleanliness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Opportunities</a:t>
            </a:r>
          </a:p>
        </p:txBody>
      </p:sp>
      <p:sp>
        <p:nvSpPr>
          <p:cNvPr id="18" name="Google Shape;193;p30">
            <a:extLst>
              <a:ext uri="{FF2B5EF4-FFF2-40B4-BE49-F238E27FC236}">
                <a16:creationId xmlns:a16="http://schemas.microsoft.com/office/drawing/2014/main" id="{BB2920BF-6207-43DC-BE95-83F7F10EA205}"/>
              </a:ext>
            </a:extLst>
          </p:cNvPr>
          <p:cNvSpPr txBox="1"/>
          <p:nvPr/>
        </p:nvSpPr>
        <p:spPr>
          <a:xfrm>
            <a:off x="4446102" y="1838618"/>
            <a:ext cx="3987300" cy="212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0" indent="-4572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Connection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Belonging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Lack of Prejudice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Inclusiveness 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lvl="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Community Spirit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31573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6592164" y="2075543"/>
            <a:ext cx="4948342" cy="269329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“Why do people get involved?”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Graphic 92" descr="Head with Gears">
            <a:extLst>
              <a:ext uri="{FF2B5EF4-FFF2-40B4-BE49-F238E27FC236}">
                <a16:creationId xmlns:a16="http://schemas.microsoft.com/office/drawing/2014/main" id="{2482C116-9225-450B-AAC5-D7161A6DD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70DE-85C5-4E23-B59D-6BCCF91A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98" y="631487"/>
            <a:ext cx="591281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makes communities healthy?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56B46-A7D3-4A59-A143-C577EB8B8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43" y="2871982"/>
            <a:ext cx="5272888" cy="3181684"/>
          </a:xfrm>
        </p:spPr>
        <p:txBody>
          <a:bodyPr anchor="t">
            <a:normAutofit/>
          </a:bodyPr>
          <a:lstStyle/>
          <a:p>
            <a:pPr marL="50800" lv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one community you are involved in. Write down:</a:t>
            </a:r>
          </a:p>
          <a:p>
            <a:pPr marL="571500" lvl="0" indent="-342900">
              <a:spcAft>
                <a:spcPts val="600"/>
              </a:spcAft>
              <a:buClr>
                <a:schemeClr val="tx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things that makes it healthy?</a:t>
            </a:r>
          </a:p>
          <a:p>
            <a:pPr marL="571500" lvl="0" indent="-342900">
              <a:spcAft>
                <a:spcPts val="600"/>
              </a:spcAft>
              <a:buClr>
                <a:schemeClr val="tx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things that need to be improved</a:t>
            </a:r>
            <a:r>
              <a:rPr lang="en-US" sz="2400" kern="1200" dirty="0">
                <a:solidFill>
                  <a:schemeClr val="tx1"/>
                </a:solidFill>
              </a:rPr>
              <a:t>?</a:t>
            </a:r>
          </a:p>
          <a:p>
            <a:endParaRPr lang="en-US" sz="1800" dirty="0"/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Thought bubble">
            <a:extLst>
              <a:ext uri="{FF2B5EF4-FFF2-40B4-BE49-F238E27FC236}">
                <a16:creationId xmlns:a16="http://schemas.microsoft.com/office/drawing/2014/main" id="{6E201016-9A66-4798-884B-EB5065D3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1957050"/>
            <a:ext cx="3945463" cy="39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6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760A24-C99C-4069-8B01-04D772D25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8" b="383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8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Finding Your Issues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712075" y="3429000"/>
            <a:ext cx="4593021" cy="261983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in your community: </a:t>
            </a:r>
          </a:p>
          <a:p>
            <a:pPr marL="457200" lvl="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Ticks you off?</a:t>
            </a:r>
          </a:p>
          <a:p>
            <a:pPr marL="457200" lvl="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you </a:t>
            </a:r>
            <a:r>
              <a: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dissatisfied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with?</a:t>
            </a:r>
          </a:p>
          <a:p>
            <a:pPr marL="457200" lvl="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be </a:t>
            </a:r>
            <a:r>
              <a: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457200" lvl="0" indent="-22860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missing</a:t>
            </a: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5A43-C0F5-463E-9B84-2734AF38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07" y="1203060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Activity 3: Finding Your Issues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27B4960E-AF26-486B-9F86-9254F57D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045644-9080-4F62-AD82-C785D10B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866" y="3806269"/>
            <a:ext cx="6140413" cy="184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ts val="3600"/>
              <a:buNone/>
            </a:pPr>
            <a:r>
              <a:rPr lang="en-US" kern="1200" dirty="0">
                <a:solidFill>
                  <a:schemeClr val="tx1"/>
                </a:solidFill>
              </a:rPr>
              <a:t>Pick three things that upset you about your community or could be improved. Write them down and share one with the group.</a:t>
            </a:r>
          </a:p>
        </p:txBody>
      </p:sp>
    </p:spTree>
    <p:extLst>
      <p:ext uri="{BB962C8B-B14F-4D97-AF65-F5344CB8AC3E}">
        <p14:creationId xmlns:p14="http://schemas.microsoft.com/office/powerpoint/2010/main" val="1929143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EA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6167848" y="2630657"/>
            <a:ext cx="5367660" cy="204241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8000" kern="12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It’s Your Time!</a:t>
            </a:r>
            <a:endParaRPr lang="en-US" sz="8000" b="0" i="0" u="none" strike="noStrike" kern="1200" cap="none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2C25E9-B124-4015-BF7B-2231710C4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9053" y="4673072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kern="12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cs"/>
              </a:rPr>
              <a:t>What helps and what gets in the way of getting involved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B5BCA-D396-49BC-91AA-AF0F8864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2" y="1659989"/>
            <a:ext cx="3673893" cy="29084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2249BF51-12BD-48D3-BBF6-4C0C3BACD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-77778" b="43750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34224-194E-424A-901B-A11C5AAB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Picking an Issue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1B273-4B9D-471E-9BDB-6290E8C2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en-US" dirty="0">
                <a:solidFill>
                  <a:srgbClr val="FFFFFF"/>
                </a:solidFill>
              </a:rPr>
              <a:t>Pick one issue from your list from Activity 3 about what upsets you or could be improved and circle it.</a:t>
            </a:r>
          </a:p>
          <a:p>
            <a:pPr marL="5080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50800" indent="0">
              <a:buNone/>
            </a:pPr>
            <a:r>
              <a:rPr lang="en-US" dirty="0">
                <a:solidFill>
                  <a:srgbClr val="FFFFFF"/>
                </a:solidFill>
              </a:rPr>
              <a:t>This is the issue you will be focusing on later.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1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50B20-48D1-468A-8433-68DC38E9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Three Ways to Get Involved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CEB35F8A-942F-4C3C-9D7C-B1CC5081F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615706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061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title"/>
          </p:nvPr>
        </p:nvSpPr>
        <p:spPr>
          <a:xfrm>
            <a:off x="1346879" y="437005"/>
            <a:ext cx="5277333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Example 1: Bullying</a:t>
            </a:r>
          </a:p>
        </p:txBody>
      </p:sp>
      <p:sp>
        <p:nvSpPr>
          <p:cNvPr id="243" name="Google Shape;243;p38"/>
          <p:cNvSpPr txBox="1">
            <a:spLocks noGrp="1"/>
          </p:cNvSpPr>
          <p:nvPr>
            <p:ph type="body" idx="1"/>
          </p:nvPr>
        </p:nvSpPr>
        <p:spPr>
          <a:xfrm>
            <a:off x="501378" y="1762567"/>
            <a:ext cx="5913936" cy="4478575"/>
          </a:xfrm>
          <a:prstGeom prst="rect">
            <a:avLst/>
          </a:prstGeom>
        </p:spPr>
        <p:txBody>
          <a:bodyPr spcFirstLastPara="1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Three ways to get involved:</a:t>
            </a:r>
          </a:p>
          <a:p>
            <a:pPr marL="457200" lvl="0" indent="-406400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8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PERSONAL ACTION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200" dirty="0">
                <a:solidFill>
                  <a:schemeClr val="tx1"/>
                </a:solidFill>
              </a:rPr>
              <a:t>educate yourself about what bullying is, and how to prevent it. Make an effort to stop bullying people, and support people who are bullied by others</a:t>
            </a:r>
          </a:p>
          <a:p>
            <a:pPr marL="457200" lvl="0" indent="-406400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800"/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WORK WITH ORGANIZATION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200" dirty="0">
                <a:solidFill>
                  <a:schemeClr val="tx1"/>
                </a:solidFill>
              </a:rPr>
              <a:t>talk with teachers and administrators in your school about being on a school safety committee or speaking to the student body about bullying</a:t>
            </a:r>
          </a:p>
          <a:p>
            <a:pPr marL="457200" lvl="0" indent="-40640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800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SPREAD THE WORD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200" dirty="0">
                <a:solidFill>
                  <a:schemeClr val="tx1"/>
                </a:solidFill>
              </a:rPr>
              <a:t>make posters to put up around your school spreading awareness about bullying and how to prevent it</a:t>
            </a:r>
          </a:p>
        </p:txBody>
      </p:sp>
      <p:sp>
        <p:nvSpPr>
          <p:cNvPr id="265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Freeform: Shape 141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F23FEF8-5C75-48BE-92DF-94CB9C3AD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4"/>
          <a:stretch/>
        </p:blipFill>
        <p:spPr>
          <a:xfrm>
            <a:off x="7257143" y="2593748"/>
            <a:ext cx="4934857" cy="242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5760561" y="520558"/>
            <a:ext cx="5901047" cy="1940321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Activity 4: Get Involved With Your Issue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4" name="Graphic 123" descr="Pencil">
            <a:extLst>
              <a:ext uri="{FF2B5EF4-FFF2-40B4-BE49-F238E27FC236}">
                <a16:creationId xmlns:a16="http://schemas.microsoft.com/office/drawing/2014/main" id="{CA68978B-3559-4BE1-B9CB-B8963486B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A80A9-22E1-4402-A097-72B42B6A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562" y="2827470"/>
            <a:ext cx="5901047" cy="3217793"/>
          </a:xfrm>
        </p:spPr>
        <p:txBody>
          <a:bodyPr anchor="t">
            <a:normAutofit/>
          </a:bodyPr>
          <a:lstStyle/>
          <a:p>
            <a:pPr marL="508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Use your own issue, and come up with 3 ways you can get involved: a personal action, work with an existing organization, and spreading the word.</a:t>
            </a:r>
          </a:p>
          <a:p>
            <a:pPr marL="508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08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After you have these 3, discuss your ideas with your partner(s) and give each other suggestions.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94AD0-3723-4EDF-A577-7F93859D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807751"/>
            <a:ext cx="5004370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4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Will you really do something when you get home??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2BA674A5-EFE1-4960-9B11-0CF21B32D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972"/>
          <a:stretch/>
        </p:blipFill>
        <p:spPr>
          <a:xfrm>
            <a:off x="7210424" y="2073823"/>
            <a:ext cx="4333875" cy="3877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EEC88A-AA4C-4885-A204-54CF29A13986}"/>
              </a:ext>
            </a:extLst>
          </p:cNvPr>
          <p:cNvSpPr txBox="1"/>
          <p:nvPr/>
        </p:nvSpPr>
        <p:spPr>
          <a:xfrm>
            <a:off x="801858" y="4516949"/>
            <a:ext cx="446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There are many things that can prevent you from getting involved. </a:t>
            </a:r>
          </a:p>
        </p:txBody>
      </p:sp>
    </p:spTree>
    <p:extLst>
      <p:ext uri="{BB962C8B-B14F-4D97-AF65-F5344CB8AC3E}">
        <p14:creationId xmlns:p14="http://schemas.microsoft.com/office/powerpoint/2010/main" val="158417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136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</a:rPr>
              <a:t>It can be scary to put yourself out there</a:t>
            </a:r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5953523" y="598714"/>
            <a:ext cx="5408696" cy="566057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By getting involved in your community, you could be putting yourself into a spotlight, an uncomfortable conversation, or a dangerous situation. However, it is worth it!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, kitchenware&#10;&#10;Description generated with high confidence">
            <a:extLst>
              <a:ext uri="{FF2B5EF4-FFF2-40B4-BE49-F238E27FC236}">
                <a16:creationId xmlns:a16="http://schemas.microsoft.com/office/drawing/2014/main" id="{24911F7E-FA83-4C9A-ABA3-8A16AF8C0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6" b="92593" l="9398" r="89850">
                        <a14:foregroundMark x1="54511" y1="92593" x2="54511" y2="92593"/>
                        <a14:foregroundMark x1="48120" y1="2116" x2="48120" y2="2116"/>
                        <a14:foregroundMark x1="46992" y1="46561" x2="46992" y2="46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6250" y="2406020"/>
            <a:ext cx="2879499" cy="2045960"/>
          </a:xfrm>
          <a:prstGeom prst="rect">
            <a:avLst/>
          </a:prstGeom>
        </p:spPr>
      </p:pic>
      <p:pic>
        <p:nvPicPr>
          <p:cNvPr id="5" name="Online Media 4" title="Parkland HS student Cameron Kasky speaks at March for our lives Rally">
            <a:hlinkClick r:id="" action="ppaction://media"/>
            <a:extLst>
              <a:ext uri="{FF2B5EF4-FFF2-40B4-BE49-F238E27FC236}">
                <a16:creationId xmlns:a16="http://schemas.microsoft.com/office/drawing/2014/main" id="{D5480C2A-A3B2-4CA0-86E6-057C77D5D6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8887451" y="6260123"/>
            <a:ext cx="3048000" cy="6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hlinkClick r:id="rId7"/>
              </a:rPr>
              <a:t>https://www.youtube.com/watch?v=s7L1jFog8zE</a:t>
            </a:r>
            <a:endParaRPr sz="1100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sport&#10;&#10;Description generated with very high confidence">
            <a:extLst>
              <a:ext uri="{FF2B5EF4-FFF2-40B4-BE49-F238E27FC236}">
                <a16:creationId xmlns:a16="http://schemas.microsoft.com/office/drawing/2014/main" id="{8103B7E0-67FD-4A87-B810-4891CC8D9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5" r="1466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“He who is not courageous enough to take risks will accomplish nothing in life” –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Muhammad Ali, boxer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F0EF5-5C29-4313-B0EC-B3D767F3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70" y="1409700"/>
            <a:ext cx="4152900" cy="31785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3000" i="1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“When you look ahead and darkness is all you see, faith and determination will pull you through,” – </a:t>
            </a:r>
            <a:br>
              <a:rPr lang="en-US" sz="3000" i="1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i="1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i="1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Drake, rapper</a:t>
            </a:r>
            <a:endParaRPr lang="en-US" sz="3000" kern="12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F8EC8731-9373-4556-B43A-BDE49C667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70" y="1409700"/>
            <a:ext cx="3034087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35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>
            <a:spLocks noGrp="1"/>
          </p:cNvSpPr>
          <p:nvPr>
            <p:ph type="title"/>
          </p:nvPr>
        </p:nvSpPr>
        <p:spPr>
          <a:xfrm>
            <a:off x="6639951" y="1631851"/>
            <a:ext cx="5061416" cy="379827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buClr>
                <a:schemeClr val="dk1"/>
              </a:buClr>
              <a:buSzPts val="1100"/>
            </a:pPr>
            <a:r>
              <a:rPr lang="en-US" sz="3200" i="1" dirty="0">
                <a:solidFill>
                  <a:schemeClr val="tx1"/>
                </a:solidFill>
                <a:latin typeface="+mn-lt"/>
              </a:rPr>
              <a:t>“Success is not final, failure is not fatal: it is the courage to continue that counts,”</a:t>
            </a:r>
            <a:r>
              <a:rPr lang="en-US" sz="32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– </a:t>
            </a:r>
            <a:br>
              <a:rPr lang="en-US" sz="32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32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2800" i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Winston Churchill, Prime Minister of England during World War II</a:t>
            </a: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wearing a suit and hat&#10;&#10;Description generated with very high confidence">
            <a:extLst>
              <a:ext uri="{FF2B5EF4-FFF2-40B4-BE49-F238E27FC236}">
                <a16:creationId xmlns:a16="http://schemas.microsoft.com/office/drawing/2014/main" id="{917E402B-9A61-4580-AC5F-50EF5F36E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836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5A43-C0F5-463E-9B84-2734AF38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86" y="643002"/>
            <a:ext cx="5314536" cy="20102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Activity 5: Finding the Time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61A45-D79A-47C6-9E46-A149FABE0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640" y="3014757"/>
            <a:ext cx="5314543" cy="264018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 must evaluate your priorities to make time to get involved.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 your handbooks, fill out Activity 5 table.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0800" indent="0">
              <a:buNone/>
            </a:pPr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27B4960E-AF26-486B-9F86-9254F57D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9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Getting help</a:t>
            </a: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sitting next to a person&#10;&#10;Description generated with high confidence">
            <a:extLst>
              <a:ext uri="{FF2B5EF4-FFF2-40B4-BE49-F238E27FC236}">
                <a16:creationId xmlns:a16="http://schemas.microsoft.com/office/drawing/2014/main" id="{12282E69-5A97-4D03-9E41-2795D570C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4881"/>
          <a:stretch/>
        </p:blipFill>
        <p:spPr>
          <a:xfrm>
            <a:off x="6355999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282" name="Google Shape;276;p44"/>
          <p:cNvSpPr txBox="1">
            <a:spLocks noGrp="1"/>
          </p:cNvSpPr>
          <p:nvPr>
            <p:ph type="body" idx="1"/>
          </p:nvPr>
        </p:nvSpPr>
        <p:spPr>
          <a:xfrm>
            <a:off x="805543" y="2871982"/>
            <a:ext cx="5725886" cy="318168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457200" lvl="0" indent="-406400" rtl="0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Impact Center as a resource</a:t>
            </a: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List of organizations</a:t>
            </a: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Search to find organizations in your area</a:t>
            </a: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8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Support of parents/ guardians/ other mentors</a:t>
            </a: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862BDA4-BE64-4B29-A8A3-CF88F098A6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60" r="24429"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5025990" cy="28891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sz="8000" kern="12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Teens Who’ve Done It</a:t>
            </a:r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rgbClr val="888888"/>
              </a:buClr>
              <a:buSzPts val="2400"/>
            </a:pPr>
            <a:r>
              <a:rPr lang="en-US" kern="12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cs"/>
              </a:rPr>
              <a:t>Teens who have made a difference, on a large and small scale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66856EDD-BCFB-46EA-9026-BEE19D504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65" y="1392438"/>
            <a:ext cx="2977532" cy="32806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914074" y="2766218"/>
            <a:ext cx="5277333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tx1"/>
                </a:solidFill>
              </a:rPr>
              <a:t>#</a:t>
            </a:r>
            <a:r>
              <a:rPr lang="en-US" sz="6600" dirty="0" err="1">
                <a:solidFill>
                  <a:schemeClr val="tx1"/>
                </a:solidFill>
              </a:rPr>
              <a:t>NeverAgain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7B4914CB-53C6-41D9-8A92-9A723EF3D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" r="2" b="2"/>
          <a:stretch/>
        </p:blipFill>
        <p:spPr>
          <a:xfrm>
            <a:off x="6355999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A69E2108-BF3F-4B74-A843-8CF809D7B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1" b="37891"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Google Shape;307;p49"/>
          <p:cNvSpPr txBox="1"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Daniel Mahoney and the Flip Flop Drop</a:t>
            </a:r>
          </a:p>
        </p:txBody>
      </p:sp>
      <p:pic>
        <p:nvPicPr>
          <p:cNvPr id="39" name="Picture 38" descr="Flip Flops Bought with Donations Made to Flip Flop Drop">
            <a:extLst>
              <a:ext uri="{FF2B5EF4-FFF2-40B4-BE49-F238E27FC236}">
                <a16:creationId xmlns:a16="http://schemas.microsoft.com/office/drawing/2014/main" id="{639E252E-093B-4766-9778-5E381193DE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6" y="499659"/>
            <a:ext cx="3662730" cy="2747047"/>
          </a:xfrm>
          <a:prstGeom prst="rect">
            <a:avLst/>
          </a:prstGeom>
          <a:noFill/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955A01CC-6015-4571-BB59-C6F9C7770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86" y="3610803"/>
            <a:ext cx="3662730" cy="2747047"/>
          </a:xfrm>
          <a:prstGeom prst="rect">
            <a:avLst/>
          </a:prstGeom>
        </p:spPr>
      </p:pic>
      <p:sp>
        <p:nvSpPr>
          <p:cNvPr id="308" name="Google Shape;308;p49"/>
          <p:cNvSpPr txBox="1">
            <a:spLocks noGrp="1"/>
          </p:cNvSpPr>
          <p:nvPr>
            <p:ph type="body" idx="1"/>
          </p:nvPr>
        </p:nvSpPr>
        <p:spPr>
          <a:xfrm>
            <a:off x="5297762" y="2799889"/>
            <a:ext cx="5747187" cy="331955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Daniel Mahoney and his five friends helped the Inner City Night Shelter (ICNS), a homeless housing facility in Savannah, Georgia, by raising money to buy 3,200 pairs of flip flops to give to homeless people in need of shower shoes for the dirty showers. 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They raised awareness about their cause in the local news, and then did fundraising around their community. 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n-US" sz="1200" dirty="0">
                <a:solidFill>
                  <a:srgbClr val="FFFFFF"/>
                </a:solidFill>
                <a:hlinkClick r:id="rId5"/>
              </a:rPr>
              <a:t>https://people.com/human-interest/heroes-among-us-georgia-teens-help-homeless/</a:t>
            </a:r>
            <a:endParaRPr lang="en-US" sz="12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 Documentary: My Community Service Project">
            <a:hlinkClick r:id="" action="ppaction://media"/>
            <a:extLst>
              <a:ext uri="{FF2B5EF4-FFF2-40B4-BE49-F238E27FC236}">
                <a16:creationId xmlns:a16="http://schemas.microsoft.com/office/drawing/2014/main" id="{B110FFFB-FE14-459A-8D8D-C6B9201399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A1FF0-D6D4-4099-97D5-D6D8431D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948" y="6667768"/>
            <a:ext cx="3613052" cy="380463"/>
          </a:xfrm>
        </p:spPr>
        <p:txBody>
          <a:bodyPr/>
          <a:lstStyle/>
          <a:p>
            <a:r>
              <a:rPr lang="en-US" sz="1200" dirty="0">
                <a:hlinkClick r:id="rId4"/>
              </a:rPr>
              <a:t>https://www.youtube.com/watch?v=ctP9I-lT6kc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4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>
            <a:spLocks noGrp="1"/>
          </p:cNvSpPr>
          <p:nvPr>
            <p:ph type="title"/>
          </p:nvPr>
        </p:nvSpPr>
        <p:spPr>
          <a:xfrm>
            <a:off x="763230" y="757660"/>
            <a:ext cx="6387102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Activity 6</a:t>
            </a:r>
            <a:r>
              <a:rPr lang="en-US" b="0" i="0" u="none" strike="noStrike" cap="none" dirty="0">
                <a:solidFill>
                  <a:schemeClr val="tx1"/>
                </a:solidFill>
                <a:sym typeface="Calibri"/>
              </a:rPr>
              <a:t>: Community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="0" i="0" u="none" strike="noStrike" cap="none" dirty="0">
                <a:solidFill>
                  <a:schemeClr val="tx1"/>
                </a:solidFill>
                <a:sym typeface="Calibri"/>
              </a:rPr>
              <a:t>eeds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="0" i="0" u="none" strike="noStrike" cap="none" dirty="0">
                <a:solidFill>
                  <a:schemeClr val="tx1"/>
                </a:solidFill>
                <a:sym typeface="Calibri"/>
              </a:rPr>
              <a:t>urvey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1" name="Google Shape;321;p51"/>
          <p:cNvSpPr txBox="1">
            <a:spLocks noGrp="1"/>
          </p:cNvSpPr>
          <p:nvPr>
            <p:ph type="body" idx="1"/>
          </p:nvPr>
        </p:nvSpPr>
        <p:spPr>
          <a:xfrm>
            <a:off x="805542" y="2600552"/>
            <a:ext cx="6719563" cy="309788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marR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Perform this survey in your community to learn about more issues affecting community members. </a:t>
            </a: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Send an email to the Impact Center telling them about your experiences, and you will be sent a certificate for the training. </a:t>
            </a:r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22082A97-DEB9-4A1C-B570-DDF1AA5C1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8827" y="244523"/>
            <a:ext cx="2580738" cy="2580738"/>
          </a:xfrm>
          <a:prstGeom prst="rect">
            <a:avLst/>
          </a:prstGeom>
        </p:spPr>
      </p:pic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Diploma">
            <a:extLst>
              <a:ext uri="{FF2B5EF4-FFF2-40B4-BE49-F238E27FC236}">
                <a16:creationId xmlns:a16="http://schemas.microsoft.com/office/drawing/2014/main" id="{70D438CA-FE7C-4FC9-B2D8-9676A0E78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1968" y="4769963"/>
            <a:ext cx="1922936" cy="19229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, kitchenware&#10;&#10;Description generated with high confidence">
            <a:extLst>
              <a:ext uri="{FF2B5EF4-FFF2-40B4-BE49-F238E27FC236}">
                <a16:creationId xmlns:a16="http://schemas.microsoft.com/office/drawing/2014/main" id="{EFC22DD8-174B-4742-8129-565C3367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6" b="92593" l="9398" r="89850">
                        <a14:foregroundMark x1="54511" y1="92593" x2="54511" y2="92593"/>
                        <a14:foregroundMark x1="48120" y1="2116" x2="48120" y2="2116"/>
                        <a14:foregroundMark x1="46992" y1="46561" x2="46992" y2="46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5200" y="2298300"/>
            <a:ext cx="2912155" cy="2069163"/>
          </a:xfrm>
          <a:prstGeom prst="rect">
            <a:avLst/>
          </a:prstGeom>
        </p:spPr>
      </p:pic>
      <p:pic>
        <p:nvPicPr>
          <p:cNvPr id="2" name="Online Media 1" title="The Courage to Change | Alexandria Ocasio-Cortez">
            <a:hlinkClick r:id="" action="ppaction://media"/>
            <a:extLst>
              <a:ext uri="{FF2B5EF4-FFF2-40B4-BE49-F238E27FC236}">
                <a16:creationId xmlns:a16="http://schemas.microsoft.com/office/drawing/2014/main" id="{2E6848D5-095C-4937-9D7F-C4616AB6BD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8364367" y="6161835"/>
            <a:ext cx="3419100" cy="56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hlinkClick r:id="rId7"/>
              </a:rPr>
              <a:t>https://www.youtube.com/watch?v=rq3QXIVR0bs</a:t>
            </a:r>
            <a:endParaRPr sz="1100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3306B-E224-4CF7-8B87-21C3C60E9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2098"/>
            <a:ext cx="9144000" cy="2387700"/>
          </a:xfrm>
        </p:spPr>
        <p:txBody>
          <a:bodyPr/>
          <a:lstStyle/>
          <a:p>
            <a:r>
              <a:rPr lang="en-US" sz="9600" kern="1200" dirty="0">
                <a:solidFill>
                  <a:schemeClr val="bg1"/>
                </a:solidFill>
                <a:latin typeface="Agency FB" panose="020B0503020202020204" pitchFamily="34" charset="0"/>
              </a:rPr>
              <a:t>Takeaways</a:t>
            </a:r>
            <a:br>
              <a:rPr lang="en-US" sz="9600" kern="12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br>
              <a:rPr lang="en-US" sz="1800" kern="12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2400" kern="1200" dirty="0">
                <a:solidFill>
                  <a:schemeClr val="bg1"/>
                </a:solidFill>
                <a:latin typeface="Agency FB" panose="020B0503020202020204" pitchFamily="34" charset="0"/>
              </a:rPr>
              <a:t>What part of the training sticks with you?</a:t>
            </a:r>
            <a:endParaRPr lang="en-US" sz="1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86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437DE-7BD1-445F-B577-EF284675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235" y="775765"/>
            <a:ext cx="4729283" cy="5762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0800" indent="0" algn="ctr">
              <a:spcBef>
                <a:spcPct val="0"/>
              </a:spcBef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Created for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 Center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</a:t>
            </a:r>
            <a:b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Diyaa Kaufman, 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Girl Scout Gold Award</a:t>
            </a:r>
            <a:br>
              <a:rPr lang="en-US" sz="3200" kern="1200" dirty="0">
                <a:solidFill>
                  <a:srgbClr val="FFFFFF"/>
                </a:solidFill>
              </a:rPr>
            </a:br>
            <a:r>
              <a:rPr lang="en-US" sz="3200" kern="1200" dirty="0">
                <a:solidFill>
                  <a:srgbClr val="FFFFFF"/>
                </a:solidFill>
              </a:rPr>
              <a:t>August 2018</a:t>
            </a:r>
            <a:br>
              <a:rPr lang="en-US" sz="3200" kern="1200" dirty="0">
                <a:solidFill>
                  <a:srgbClr val="FFFFFF"/>
                </a:solidFill>
              </a:rPr>
            </a:br>
            <a:br>
              <a:rPr lang="en-US" sz="3200" kern="1200" dirty="0">
                <a:solidFill>
                  <a:srgbClr val="FFFFFF"/>
                </a:solidFill>
              </a:rPr>
            </a:b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</a:rPr>
              <a:t>©DiyaaKaufman2018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F6A3F259-38DC-4145-904B-0742EF543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086740"/>
              </p:ext>
            </p:extLst>
          </p:nvPr>
        </p:nvGraphicFramePr>
        <p:xfrm>
          <a:off x="5459413" y="1112789"/>
          <a:ext cx="6089650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7E506C-EBAB-4527-8251-2D06EA8B9848}"/>
              </a:ext>
            </a:extLst>
          </p:cNvPr>
          <p:cNvSpPr txBox="1"/>
          <p:nvPr/>
        </p:nvSpPr>
        <p:spPr>
          <a:xfrm>
            <a:off x="4987571" y="319771"/>
            <a:ext cx="568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Special Thanks to:</a:t>
            </a:r>
          </a:p>
        </p:txBody>
      </p:sp>
    </p:spTree>
    <p:extLst>
      <p:ext uri="{BB962C8B-B14F-4D97-AF65-F5344CB8AC3E}">
        <p14:creationId xmlns:p14="http://schemas.microsoft.com/office/powerpoint/2010/main" val="597289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73DD-F244-4DCA-9087-5CD68450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atin typeface="Agency FB" panose="020B0503020202020204" pitchFamily="34" charset="0"/>
              </a:rPr>
              <a:t>Quick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11DEC-8E6B-4F71-BF06-BD3AF950F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A few questions to help us improve the training</a:t>
            </a:r>
          </a:p>
        </p:txBody>
      </p:sp>
    </p:spTree>
    <p:extLst>
      <p:ext uri="{BB962C8B-B14F-4D97-AF65-F5344CB8AC3E}">
        <p14:creationId xmlns:p14="http://schemas.microsoft.com/office/powerpoint/2010/main" val="1845749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EA2D-7B7C-428B-BCEB-EA4BC0A4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150"/>
            <a:ext cx="10515600" cy="1325700"/>
          </a:xfrm>
        </p:spPr>
        <p:txBody>
          <a:bodyPr/>
          <a:lstStyle/>
          <a:p>
            <a:pPr algn="ctr"/>
            <a:r>
              <a:rPr lang="en-US" dirty="0"/>
              <a:t>What did you like best about the training?</a:t>
            </a:r>
          </a:p>
        </p:txBody>
      </p:sp>
    </p:spTree>
    <p:extLst>
      <p:ext uri="{BB962C8B-B14F-4D97-AF65-F5344CB8AC3E}">
        <p14:creationId xmlns:p14="http://schemas.microsoft.com/office/powerpoint/2010/main" val="3385608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1192-A747-4174-980B-6AE74AA6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150"/>
            <a:ext cx="10515600" cy="1325700"/>
          </a:xfrm>
        </p:spPr>
        <p:txBody>
          <a:bodyPr/>
          <a:lstStyle/>
          <a:p>
            <a:pPr algn="ctr"/>
            <a:r>
              <a:rPr lang="en-US" dirty="0"/>
              <a:t>What did you like least about the training?</a:t>
            </a:r>
          </a:p>
        </p:txBody>
      </p:sp>
    </p:spTree>
    <p:extLst>
      <p:ext uri="{BB962C8B-B14F-4D97-AF65-F5344CB8AC3E}">
        <p14:creationId xmlns:p14="http://schemas.microsoft.com/office/powerpoint/2010/main" val="44861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19E20-2541-4C27-9687-59D07CF9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150"/>
            <a:ext cx="10515600" cy="1325700"/>
          </a:xfrm>
        </p:spPr>
        <p:txBody>
          <a:bodyPr/>
          <a:lstStyle/>
          <a:p>
            <a:pPr algn="ctr"/>
            <a:r>
              <a:rPr lang="en-US" dirty="0"/>
              <a:t>When were you most bored? Why?</a:t>
            </a:r>
          </a:p>
        </p:txBody>
      </p:sp>
    </p:spTree>
    <p:extLst>
      <p:ext uri="{BB962C8B-B14F-4D97-AF65-F5344CB8AC3E}">
        <p14:creationId xmlns:p14="http://schemas.microsoft.com/office/powerpoint/2010/main" val="405971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6A19-47A4-4E4A-8DB3-1653F4E1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150"/>
            <a:ext cx="10515600" cy="1325700"/>
          </a:xfrm>
        </p:spPr>
        <p:txBody>
          <a:bodyPr/>
          <a:lstStyle/>
          <a:p>
            <a:pPr algn="ctr"/>
            <a:r>
              <a:rPr lang="en-US" dirty="0"/>
              <a:t>What was the best activity? The worst activity?</a:t>
            </a:r>
          </a:p>
        </p:txBody>
      </p:sp>
    </p:spTree>
    <p:extLst>
      <p:ext uri="{BB962C8B-B14F-4D97-AF65-F5344CB8AC3E}">
        <p14:creationId xmlns:p14="http://schemas.microsoft.com/office/powerpoint/2010/main" val="3888636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2F3B-6DEC-48A0-BF49-00FC4CB7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150"/>
            <a:ext cx="10515600" cy="1325700"/>
          </a:xfrm>
        </p:spPr>
        <p:txBody>
          <a:bodyPr/>
          <a:lstStyle/>
          <a:p>
            <a:pPr algn="ctr"/>
            <a:r>
              <a:rPr lang="en-US" dirty="0"/>
              <a:t>Was the training too long? Too short?</a:t>
            </a:r>
          </a:p>
        </p:txBody>
      </p:sp>
    </p:spTree>
    <p:extLst>
      <p:ext uri="{BB962C8B-B14F-4D97-AF65-F5344CB8AC3E}">
        <p14:creationId xmlns:p14="http://schemas.microsoft.com/office/powerpoint/2010/main" val="909335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EC40-F756-4819-B26B-E918DF88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150"/>
            <a:ext cx="10515600" cy="2256424"/>
          </a:xfrm>
        </p:spPr>
        <p:txBody>
          <a:bodyPr/>
          <a:lstStyle/>
          <a:p>
            <a:pPr algn="ctr"/>
            <a:r>
              <a:rPr lang="en-US" dirty="0"/>
              <a:t>Do you think you can use the information you learned to get involved? If so, 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462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</a:pP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“Why do people get involved?”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0ED9C-B2AB-4BD6-9E74-B68F1816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36008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Get Involved: 5 steps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1: Who Are You?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2: What Do You Stand For?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3: Making It Real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4: It’s Your Time!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5: Teens Who’ve Done It</a:t>
            </a:r>
            <a:br>
              <a:rPr lang="en-US" sz="4000" dirty="0"/>
            </a:b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4D7E90A-E9B2-494C-A91C-3EB543F25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7217867"/>
              </p:ext>
            </p:extLst>
          </p:nvPr>
        </p:nvGraphicFramePr>
        <p:xfrm>
          <a:off x="3895366" y="781878"/>
          <a:ext cx="8695227" cy="582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 Box 1">
            <a:extLst>
              <a:ext uri="{FF2B5EF4-FFF2-40B4-BE49-F238E27FC236}">
                <a16:creationId xmlns:a16="http://schemas.microsoft.com/office/drawing/2014/main" id="{2707D6C2-D592-471B-94AC-546C0914A262}"/>
              </a:ext>
            </a:extLst>
          </p:cNvPr>
          <p:cNvSpPr txBox="1"/>
          <p:nvPr/>
        </p:nvSpPr>
        <p:spPr>
          <a:xfrm>
            <a:off x="8242979" y="628408"/>
            <a:ext cx="556464" cy="5447714"/>
          </a:xfrm>
          <a:custGeom>
            <a:avLst/>
            <a:gdLst>
              <a:gd name="connsiteX0" fmla="*/ 0 w 1190625"/>
              <a:gd name="connsiteY0" fmla="*/ 0 h 5219700"/>
              <a:gd name="connsiteX1" fmla="*/ 1190625 w 1190625"/>
              <a:gd name="connsiteY1" fmla="*/ 0 h 5219700"/>
              <a:gd name="connsiteX2" fmla="*/ 1190625 w 1190625"/>
              <a:gd name="connsiteY2" fmla="*/ 5219700 h 5219700"/>
              <a:gd name="connsiteX3" fmla="*/ 0 w 1190625"/>
              <a:gd name="connsiteY3" fmla="*/ 5219700 h 5219700"/>
              <a:gd name="connsiteX4" fmla="*/ 0 w 1190625"/>
              <a:gd name="connsiteY4" fmla="*/ 0 h 5219700"/>
              <a:gd name="connsiteX0" fmla="*/ 0 w 1190625"/>
              <a:gd name="connsiteY0" fmla="*/ 0 h 5219700"/>
              <a:gd name="connsiteX1" fmla="*/ 1190625 w 1190625"/>
              <a:gd name="connsiteY1" fmla="*/ 0 h 5219700"/>
              <a:gd name="connsiteX2" fmla="*/ 1190625 w 1190625"/>
              <a:gd name="connsiteY2" fmla="*/ 5219700 h 5219700"/>
              <a:gd name="connsiteX3" fmla="*/ 171450 w 1190625"/>
              <a:gd name="connsiteY3" fmla="*/ 5076825 h 5219700"/>
              <a:gd name="connsiteX4" fmla="*/ 0 w 1190625"/>
              <a:gd name="connsiteY4" fmla="*/ 0 h 5219700"/>
              <a:gd name="connsiteX0" fmla="*/ 0 w 1190625"/>
              <a:gd name="connsiteY0" fmla="*/ 0 h 5219700"/>
              <a:gd name="connsiteX1" fmla="*/ 1190625 w 1190625"/>
              <a:gd name="connsiteY1" fmla="*/ 0 h 5219700"/>
              <a:gd name="connsiteX2" fmla="*/ 1190625 w 1190625"/>
              <a:gd name="connsiteY2" fmla="*/ 5219700 h 5219700"/>
              <a:gd name="connsiteX3" fmla="*/ 171450 w 1190625"/>
              <a:gd name="connsiteY3" fmla="*/ 5076825 h 5219700"/>
              <a:gd name="connsiteX4" fmla="*/ 0 w 1190625"/>
              <a:gd name="connsiteY4" fmla="*/ 0 h 5219700"/>
              <a:gd name="connsiteX0" fmla="*/ 0 w 1190625"/>
              <a:gd name="connsiteY0" fmla="*/ 0 h 5076825"/>
              <a:gd name="connsiteX1" fmla="*/ 1190625 w 1190625"/>
              <a:gd name="connsiteY1" fmla="*/ 0 h 5076825"/>
              <a:gd name="connsiteX2" fmla="*/ 781050 w 1190625"/>
              <a:gd name="connsiteY2" fmla="*/ 4705350 h 5076825"/>
              <a:gd name="connsiteX3" fmla="*/ 171450 w 1190625"/>
              <a:gd name="connsiteY3" fmla="*/ 5076825 h 5076825"/>
              <a:gd name="connsiteX4" fmla="*/ 0 w 1190625"/>
              <a:gd name="connsiteY4" fmla="*/ 0 h 5076825"/>
              <a:gd name="connsiteX0" fmla="*/ 0 w 1190625"/>
              <a:gd name="connsiteY0" fmla="*/ 0 h 5076825"/>
              <a:gd name="connsiteX1" fmla="*/ 1190625 w 1190625"/>
              <a:gd name="connsiteY1" fmla="*/ 0 h 5076825"/>
              <a:gd name="connsiteX2" fmla="*/ 781050 w 1190625"/>
              <a:gd name="connsiteY2" fmla="*/ 4705350 h 5076825"/>
              <a:gd name="connsiteX3" fmla="*/ 171450 w 1190625"/>
              <a:gd name="connsiteY3" fmla="*/ 5076825 h 5076825"/>
              <a:gd name="connsiteX4" fmla="*/ 0 w 1190625"/>
              <a:gd name="connsiteY4" fmla="*/ 0 h 5076825"/>
              <a:gd name="connsiteX0" fmla="*/ 0 w 1190625"/>
              <a:gd name="connsiteY0" fmla="*/ 0 h 5019675"/>
              <a:gd name="connsiteX1" fmla="*/ 1190625 w 1190625"/>
              <a:gd name="connsiteY1" fmla="*/ 0 h 5019675"/>
              <a:gd name="connsiteX2" fmla="*/ 781050 w 1190625"/>
              <a:gd name="connsiteY2" fmla="*/ 4705350 h 5019675"/>
              <a:gd name="connsiteX3" fmla="*/ 171450 w 1190625"/>
              <a:gd name="connsiteY3" fmla="*/ 5019675 h 5019675"/>
              <a:gd name="connsiteX4" fmla="*/ 0 w 1190625"/>
              <a:gd name="connsiteY4" fmla="*/ 0 h 5019675"/>
              <a:gd name="connsiteX0" fmla="*/ 0 w 1190625"/>
              <a:gd name="connsiteY0" fmla="*/ 0 h 5019675"/>
              <a:gd name="connsiteX1" fmla="*/ 1190625 w 1190625"/>
              <a:gd name="connsiteY1" fmla="*/ 0 h 5019675"/>
              <a:gd name="connsiteX2" fmla="*/ 781050 w 1190625"/>
              <a:gd name="connsiteY2" fmla="*/ 4705350 h 5019675"/>
              <a:gd name="connsiteX3" fmla="*/ 171450 w 1190625"/>
              <a:gd name="connsiteY3" fmla="*/ 5019675 h 5019675"/>
              <a:gd name="connsiteX4" fmla="*/ 0 w 1190625"/>
              <a:gd name="connsiteY4" fmla="*/ 0 h 5019675"/>
              <a:gd name="connsiteX0" fmla="*/ 0 w 1220291"/>
              <a:gd name="connsiteY0" fmla="*/ 0 h 5019675"/>
              <a:gd name="connsiteX1" fmla="*/ 1190625 w 1220291"/>
              <a:gd name="connsiteY1" fmla="*/ 0 h 5019675"/>
              <a:gd name="connsiteX2" fmla="*/ 866775 w 1220291"/>
              <a:gd name="connsiteY2" fmla="*/ 3409950 h 5019675"/>
              <a:gd name="connsiteX3" fmla="*/ 781050 w 1220291"/>
              <a:gd name="connsiteY3" fmla="*/ 4705350 h 5019675"/>
              <a:gd name="connsiteX4" fmla="*/ 171450 w 1220291"/>
              <a:gd name="connsiteY4" fmla="*/ 5019675 h 5019675"/>
              <a:gd name="connsiteX5" fmla="*/ 0 w 1220291"/>
              <a:gd name="connsiteY5" fmla="*/ 0 h 5019675"/>
              <a:gd name="connsiteX0" fmla="*/ 0 w 1222741"/>
              <a:gd name="connsiteY0" fmla="*/ 0 h 5019675"/>
              <a:gd name="connsiteX1" fmla="*/ 1190625 w 1222741"/>
              <a:gd name="connsiteY1" fmla="*/ 0 h 5019675"/>
              <a:gd name="connsiteX2" fmla="*/ 904889 w 1222741"/>
              <a:gd name="connsiteY2" fmla="*/ 3438525 h 5019675"/>
              <a:gd name="connsiteX3" fmla="*/ 781050 w 1222741"/>
              <a:gd name="connsiteY3" fmla="*/ 4705350 h 5019675"/>
              <a:gd name="connsiteX4" fmla="*/ 171450 w 1222741"/>
              <a:gd name="connsiteY4" fmla="*/ 5019675 h 5019675"/>
              <a:gd name="connsiteX5" fmla="*/ 0 w 1222741"/>
              <a:gd name="connsiteY5" fmla="*/ 0 h 5019675"/>
              <a:gd name="connsiteX0" fmla="*/ 0 w 1222741"/>
              <a:gd name="connsiteY0" fmla="*/ 0 h 5019675"/>
              <a:gd name="connsiteX1" fmla="*/ 1190625 w 1222741"/>
              <a:gd name="connsiteY1" fmla="*/ 0 h 5019675"/>
              <a:gd name="connsiteX2" fmla="*/ 904889 w 1222741"/>
              <a:gd name="connsiteY2" fmla="*/ 3438525 h 5019675"/>
              <a:gd name="connsiteX3" fmla="*/ 781050 w 1222741"/>
              <a:gd name="connsiteY3" fmla="*/ 4705350 h 5019675"/>
              <a:gd name="connsiteX4" fmla="*/ 171450 w 1222741"/>
              <a:gd name="connsiteY4" fmla="*/ 5019675 h 5019675"/>
              <a:gd name="connsiteX5" fmla="*/ 0 w 1222741"/>
              <a:gd name="connsiteY5" fmla="*/ 0 h 5019675"/>
              <a:gd name="connsiteX0" fmla="*/ 0 w 1220868"/>
              <a:gd name="connsiteY0" fmla="*/ 0 h 5019675"/>
              <a:gd name="connsiteX1" fmla="*/ 1190625 w 1220868"/>
              <a:gd name="connsiteY1" fmla="*/ 0 h 5019675"/>
              <a:gd name="connsiteX2" fmla="*/ 876305 w 1220868"/>
              <a:gd name="connsiteY2" fmla="*/ 3505200 h 5019675"/>
              <a:gd name="connsiteX3" fmla="*/ 781050 w 1220868"/>
              <a:gd name="connsiteY3" fmla="*/ 4705350 h 5019675"/>
              <a:gd name="connsiteX4" fmla="*/ 171450 w 1220868"/>
              <a:gd name="connsiteY4" fmla="*/ 5019675 h 5019675"/>
              <a:gd name="connsiteX5" fmla="*/ 0 w 1220868"/>
              <a:gd name="connsiteY5" fmla="*/ 0 h 5019675"/>
              <a:gd name="connsiteX0" fmla="*/ 0 w 1228036"/>
              <a:gd name="connsiteY0" fmla="*/ 0 h 5019675"/>
              <a:gd name="connsiteX1" fmla="*/ 1190625 w 1228036"/>
              <a:gd name="connsiteY1" fmla="*/ 0 h 5019675"/>
              <a:gd name="connsiteX2" fmla="*/ 924226 w 1228036"/>
              <a:gd name="connsiteY2" fmla="*/ 2962275 h 5019675"/>
              <a:gd name="connsiteX3" fmla="*/ 876305 w 1228036"/>
              <a:gd name="connsiteY3" fmla="*/ 3505200 h 5019675"/>
              <a:gd name="connsiteX4" fmla="*/ 781050 w 1228036"/>
              <a:gd name="connsiteY4" fmla="*/ 4705350 h 5019675"/>
              <a:gd name="connsiteX5" fmla="*/ 171450 w 1228036"/>
              <a:gd name="connsiteY5" fmla="*/ 5019675 h 5019675"/>
              <a:gd name="connsiteX6" fmla="*/ 0 w 1228036"/>
              <a:gd name="connsiteY6" fmla="*/ 0 h 5019675"/>
              <a:gd name="connsiteX0" fmla="*/ 0 w 1266300"/>
              <a:gd name="connsiteY0" fmla="*/ 0 h 5019675"/>
              <a:gd name="connsiteX1" fmla="*/ 1190625 w 1266300"/>
              <a:gd name="connsiteY1" fmla="*/ 0 h 5019675"/>
              <a:gd name="connsiteX2" fmla="*/ 1171993 w 1266300"/>
              <a:gd name="connsiteY2" fmla="*/ 2809875 h 5019675"/>
              <a:gd name="connsiteX3" fmla="*/ 876305 w 1266300"/>
              <a:gd name="connsiteY3" fmla="*/ 3505200 h 5019675"/>
              <a:gd name="connsiteX4" fmla="*/ 781050 w 1266300"/>
              <a:gd name="connsiteY4" fmla="*/ 4705350 h 5019675"/>
              <a:gd name="connsiteX5" fmla="*/ 171450 w 1266300"/>
              <a:gd name="connsiteY5" fmla="*/ 5019675 h 5019675"/>
              <a:gd name="connsiteX6" fmla="*/ 0 w 1266300"/>
              <a:gd name="connsiteY6" fmla="*/ 0 h 5019675"/>
              <a:gd name="connsiteX0" fmla="*/ 0 w 1269253"/>
              <a:gd name="connsiteY0" fmla="*/ 0 h 5019675"/>
              <a:gd name="connsiteX1" fmla="*/ 1190625 w 1269253"/>
              <a:gd name="connsiteY1" fmla="*/ 0 h 5019675"/>
              <a:gd name="connsiteX2" fmla="*/ 1181519 w 1269253"/>
              <a:gd name="connsiteY2" fmla="*/ 3181350 h 5019675"/>
              <a:gd name="connsiteX3" fmla="*/ 876305 w 1269253"/>
              <a:gd name="connsiteY3" fmla="*/ 3505200 h 5019675"/>
              <a:gd name="connsiteX4" fmla="*/ 781050 w 1269253"/>
              <a:gd name="connsiteY4" fmla="*/ 4705350 h 5019675"/>
              <a:gd name="connsiteX5" fmla="*/ 171450 w 1269253"/>
              <a:gd name="connsiteY5" fmla="*/ 5019675 h 5019675"/>
              <a:gd name="connsiteX6" fmla="*/ 0 w 1269253"/>
              <a:gd name="connsiteY6" fmla="*/ 0 h 5019675"/>
              <a:gd name="connsiteX0" fmla="*/ 0 w 1269253"/>
              <a:gd name="connsiteY0" fmla="*/ 0 h 5019675"/>
              <a:gd name="connsiteX1" fmla="*/ 1190625 w 1269253"/>
              <a:gd name="connsiteY1" fmla="*/ 0 h 5019675"/>
              <a:gd name="connsiteX2" fmla="*/ 1181519 w 1269253"/>
              <a:gd name="connsiteY2" fmla="*/ 3181350 h 5019675"/>
              <a:gd name="connsiteX3" fmla="*/ 876305 w 1269253"/>
              <a:gd name="connsiteY3" fmla="*/ 3505200 h 5019675"/>
              <a:gd name="connsiteX4" fmla="*/ 781050 w 1269253"/>
              <a:gd name="connsiteY4" fmla="*/ 4705350 h 5019675"/>
              <a:gd name="connsiteX5" fmla="*/ 171450 w 1269253"/>
              <a:gd name="connsiteY5" fmla="*/ 5019675 h 5019675"/>
              <a:gd name="connsiteX6" fmla="*/ 0 w 1269253"/>
              <a:gd name="connsiteY6" fmla="*/ 0 h 5019675"/>
              <a:gd name="connsiteX0" fmla="*/ 0 w 1239317"/>
              <a:gd name="connsiteY0" fmla="*/ 0 h 5019675"/>
              <a:gd name="connsiteX1" fmla="*/ 1190625 w 1239317"/>
              <a:gd name="connsiteY1" fmla="*/ 0 h 5019675"/>
              <a:gd name="connsiteX2" fmla="*/ 886190 w 1239317"/>
              <a:gd name="connsiteY2" fmla="*/ 2552700 h 5019675"/>
              <a:gd name="connsiteX3" fmla="*/ 1181519 w 1239317"/>
              <a:gd name="connsiteY3" fmla="*/ 3181350 h 5019675"/>
              <a:gd name="connsiteX4" fmla="*/ 876305 w 1239317"/>
              <a:gd name="connsiteY4" fmla="*/ 3505200 h 5019675"/>
              <a:gd name="connsiteX5" fmla="*/ 781050 w 1239317"/>
              <a:gd name="connsiteY5" fmla="*/ 4705350 h 5019675"/>
              <a:gd name="connsiteX6" fmla="*/ 171450 w 1239317"/>
              <a:gd name="connsiteY6" fmla="*/ 5019675 h 5019675"/>
              <a:gd name="connsiteX7" fmla="*/ 0 w 1239317"/>
              <a:gd name="connsiteY7" fmla="*/ 0 h 5019675"/>
              <a:gd name="connsiteX0" fmla="*/ 0 w 1284701"/>
              <a:gd name="connsiteY0" fmla="*/ 0 h 5019675"/>
              <a:gd name="connsiteX1" fmla="*/ 1190625 w 1284701"/>
              <a:gd name="connsiteY1" fmla="*/ 0 h 5019675"/>
              <a:gd name="connsiteX2" fmla="*/ 1200625 w 1284701"/>
              <a:gd name="connsiteY2" fmla="*/ 2838450 h 5019675"/>
              <a:gd name="connsiteX3" fmla="*/ 1181519 w 1284701"/>
              <a:gd name="connsiteY3" fmla="*/ 3181350 h 5019675"/>
              <a:gd name="connsiteX4" fmla="*/ 876305 w 1284701"/>
              <a:gd name="connsiteY4" fmla="*/ 3505200 h 5019675"/>
              <a:gd name="connsiteX5" fmla="*/ 781050 w 1284701"/>
              <a:gd name="connsiteY5" fmla="*/ 4705350 h 5019675"/>
              <a:gd name="connsiteX6" fmla="*/ 171450 w 1284701"/>
              <a:gd name="connsiteY6" fmla="*/ 5019675 h 5019675"/>
              <a:gd name="connsiteX7" fmla="*/ 0 w 1284701"/>
              <a:gd name="connsiteY7" fmla="*/ 0 h 5019675"/>
              <a:gd name="connsiteX0" fmla="*/ 0 w 1239048"/>
              <a:gd name="connsiteY0" fmla="*/ 0 h 5019675"/>
              <a:gd name="connsiteX1" fmla="*/ 1190625 w 1239048"/>
              <a:gd name="connsiteY1" fmla="*/ 0 h 5019675"/>
              <a:gd name="connsiteX2" fmla="*/ 885891 w 1239048"/>
              <a:gd name="connsiteY2" fmla="*/ 2514600 h 5019675"/>
              <a:gd name="connsiteX3" fmla="*/ 1200625 w 1239048"/>
              <a:gd name="connsiteY3" fmla="*/ 2838450 h 5019675"/>
              <a:gd name="connsiteX4" fmla="*/ 1181519 w 1239048"/>
              <a:gd name="connsiteY4" fmla="*/ 3181350 h 5019675"/>
              <a:gd name="connsiteX5" fmla="*/ 876305 w 1239048"/>
              <a:gd name="connsiteY5" fmla="*/ 3505200 h 5019675"/>
              <a:gd name="connsiteX6" fmla="*/ 781050 w 1239048"/>
              <a:gd name="connsiteY6" fmla="*/ 4705350 h 5019675"/>
              <a:gd name="connsiteX7" fmla="*/ 171450 w 1239048"/>
              <a:gd name="connsiteY7" fmla="*/ 5019675 h 5019675"/>
              <a:gd name="connsiteX8" fmla="*/ 0 w 1239048"/>
              <a:gd name="connsiteY8" fmla="*/ 0 h 5019675"/>
              <a:gd name="connsiteX0" fmla="*/ 0 w 1239048"/>
              <a:gd name="connsiteY0" fmla="*/ 0 h 5019675"/>
              <a:gd name="connsiteX1" fmla="*/ 1190625 w 1239048"/>
              <a:gd name="connsiteY1" fmla="*/ 0 h 5019675"/>
              <a:gd name="connsiteX2" fmla="*/ 885891 w 1239048"/>
              <a:gd name="connsiteY2" fmla="*/ 2514600 h 5019675"/>
              <a:gd name="connsiteX3" fmla="*/ 1200625 w 1239048"/>
              <a:gd name="connsiteY3" fmla="*/ 2838450 h 5019675"/>
              <a:gd name="connsiteX4" fmla="*/ 1181519 w 1239048"/>
              <a:gd name="connsiteY4" fmla="*/ 3181350 h 5019675"/>
              <a:gd name="connsiteX5" fmla="*/ 876305 w 1239048"/>
              <a:gd name="connsiteY5" fmla="*/ 3505200 h 5019675"/>
              <a:gd name="connsiteX6" fmla="*/ 781050 w 1239048"/>
              <a:gd name="connsiteY6" fmla="*/ 4705350 h 5019675"/>
              <a:gd name="connsiteX7" fmla="*/ 171450 w 1239048"/>
              <a:gd name="connsiteY7" fmla="*/ 5019675 h 5019675"/>
              <a:gd name="connsiteX8" fmla="*/ 0 w 1239048"/>
              <a:gd name="connsiteY8" fmla="*/ 0 h 5019675"/>
              <a:gd name="connsiteX0" fmla="*/ 0 w 1239048"/>
              <a:gd name="connsiteY0" fmla="*/ 0 h 5019675"/>
              <a:gd name="connsiteX1" fmla="*/ 1190625 w 1239048"/>
              <a:gd name="connsiteY1" fmla="*/ 0 h 5019675"/>
              <a:gd name="connsiteX2" fmla="*/ 885891 w 1239048"/>
              <a:gd name="connsiteY2" fmla="*/ 2514600 h 5019675"/>
              <a:gd name="connsiteX3" fmla="*/ 1219677 w 1239048"/>
              <a:gd name="connsiteY3" fmla="*/ 2895600 h 5019675"/>
              <a:gd name="connsiteX4" fmla="*/ 1181519 w 1239048"/>
              <a:gd name="connsiteY4" fmla="*/ 3181350 h 5019675"/>
              <a:gd name="connsiteX5" fmla="*/ 876305 w 1239048"/>
              <a:gd name="connsiteY5" fmla="*/ 3505200 h 5019675"/>
              <a:gd name="connsiteX6" fmla="*/ 781050 w 1239048"/>
              <a:gd name="connsiteY6" fmla="*/ 4705350 h 5019675"/>
              <a:gd name="connsiteX7" fmla="*/ 171450 w 1239048"/>
              <a:gd name="connsiteY7" fmla="*/ 5019675 h 5019675"/>
              <a:gd name="connsiteX8" fmla="*/ 0 w 1239048"/>
              <a:gd name="connsiteY8" fmla="*/ 0 h 5019675"/>
              <a:gd name="connsiteX0" fmla="*/ 0 w 1239048"/>
              <a:gd name="connsiteY0" fmla="*/ 0 h 5019675"/>
              <a:gd name="connsiteX1" fmla="*/ 1190625 w 1239048"/>
              <a:gd name="connsiteY1" fmla="*/ 0 h 5019675"/>
              <a:gd name="connsiteX2" fmla="*/ 885891 w 1239048"/>
              <a:gd name="connsiteY2" fmla="*/ 2514600 h 5019675"/>
              <a:gd name="connsiteX3" fmla="*/ 1191099 w 1239048"/>
              <a:gd name="connsiteY3" fmla="*/ 2895600 h 5019675"/>
              <a:gd name="connsiteX4" fmla="*/ 1181519 w 1239048"/>
              <a:gd name="connsiteY4" fmla="*/ 3181350 h 5019675"/>
              <a:gd name="connsiteX5" fmla="*/ 876305 w 1239048"/>
              <a:gd name="connsiteY5" fmla="*/ 3505200 h 5019675"/>
              <a:gd name="connsiteX6" fmla="*/ 781050 w 1239048"/>
              <a:gd name="connsiteY6" fmla="*/ 4705350 h 5019675"/>
              <a:gd name="connsiteX7" fmla="*/ 171450 w 1239048"/>
              <a:gd name="connsiteY7" fmla="*/ 5019675 h 5019675"/>
              <a:gd name="connsiteX8" fmla="*/ 0 w 1239048"/>
              <a:gd name="connsiteY8" fmla="*/ 0 h 5019675"/>
              <a:gd name="connsiteX0" fmla="*/ 0 w 1237673"/>
              <a:gd name="connsiteY0" fmla="*/ 0 h 5019675"/>
              <a:gd name="connsiteX1" fmla="*/ 1190625 w 1237673"/>
              <a:gd name="connsiteY1" fmla="*/ 0 h 5019675"/>
              <a:gd name="connsiteX2" fmla="*/ 866838 w 1237673"/>
              <a:gd name="connsiteY2" fmla="*/ 2505075 h 5019675"/>
              <a:gd name="connsiteX3" fmla="*/ 1191099 w 1237673"/>
              <a:gd name="connsiteY3" fmla="*/ 2895600 h 5019675"/>
              <a:gd name="connsiteX4" fmla="*/ 1181519 w 1237673"/>
              <a:gd name="connsiteY4" fmla="*/ 3181350 h 5019675"/>
              <a:gd name="connsiteX5" fmla="*/ 876305 w 1237673"/>
              <a:gd name="connsiteY5" fmla="*/ 3505200 h 5019675"/>
              <a:gd name="connsiteX6" fmla="*/ 781050 w 1237673"/>
              <a:gd name="connsiteY6" fmla="*/ 4705350 h 5019675"/>
              <a:gd name="connsiteX7" fmla="*/ 171450 w 1237673"/>
              <a:gd name="connsiteY7" fmla="*/ 5019675 h 5019675"/>
              <a:gd name="connsiteX8" fmla="*/ 0 w 1237673"/>
              <a:gd name="connsiteY8" fmla="*/ 0 h 5019675"/>
              <a:gd name="connsiteX0" fmla="*/ 0 w 1224509"/>
              <a:gd name="connsiteY0" fmla="*/ 0 h 5019675"/>
              <a:gd name="connsiteX1" fmla="*/ 1190625 w 1224509"/>
              <a:gd name="connsiteY1" fmla="*/ 0 h 5019675"/>
              <a:gd name="connsiteX2" fmla="*/ 847765 w 1224509"/>
              <a:gd name="connsiteY2" fmla="*/ 1847850 h 5019675"/>
              <a:gd name="connsiteX3" fmla="*/ 866838 w 1224509"/>
              <a:gd name="connsiteY3" fmla="*/ 2505075 h 5019675"/>
              <a:gd name="connsiteX4" fmla="*/ 1191099 w 1224509"/>
              <a:gd name="connsiteY4" fmla="*/ 2895600 h 5019675"/>
              <a:gd name="connsiteX5" fmla="*/ 1181519 w 1224509"/>
              <a:gd name="connsiteY5" fmla="*/ 3181350 h 5019675"/>
              <a:gd name="connsiteX6" fmla="*/ 876305 w 1224509"/>
              <a:gd name="connsiteY6" fmla="*/ 3505200 h 5019675"/>
              <a:gd name="connsiteX7" fmla="*/ 781050 w 1224509"/>
              <a:gd name="connsiteY7" fmla="*/ 4705350 h 5019675"/>
              <a:gd name="connsiteX8" fmla="*/ 171450 w 1224509"/>
              <a:gd name="connsiteY8" fmla="*/ 5019675 h 5019675"/>
              <a:gd name="connsiteX9" fmla="*/ 0 w 1224509"/>
              <a:gd name="connsiteY9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47765 w 1208430"/>
              <a:gd name="connsiteY2" fmla="*/ 1847850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0 w 1208430"/>
              <a:gd name="connsiteY9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47765 w 1208430"/>
              <a:gd name="connsiteY2" fmla="*/ 1847850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0 w 1208430"/>
              <a:gd name="connsiteY9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0 w 1208430"/>
              <a:gd name="connsiteY9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14361 w 1208430"/>
              <a:gd name="connsiteY9" fmla="*/ 1847850 h 5019675"/>
              <a:gd name="connsiteX10" fmla="*/ 0 w 1208430"/>
              <a:gd name="connsiteY10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14361 w 1208430"/>
              <a:gd name="connsiteY9" fmla="*/ 1847850 h 5019675"/>
              <a:gd name="connsiteX10" fmla="*/ 0 w 1208430"/>
              <a:gd name="connsiteY10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14361 w 1208430"/>
              <a:gd name="connsiteY9" fmla="*/ 1847850 h 5019675"/>
              <a:gd name="connsiteX10" fmla="*/ 0 w 1208430"/>
              <a:gd name="connsiteY10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638188 w 1208430"/>
              <a:gd name="connsiteY9" fmla="*/ 2762250 h 5019675"/>
              <a:gd name="connsiteX10" fmla="*/ 514361 w 1208430"/>
              <a:gd name="connsiteY10" fmla="*/ 1847850 h 5019675"/>
              <a:gd name="connsiteX11" fmla="*/ 0 w 1208430"/>
              <a:gd name="connsiteY11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638188 w 1208430"/>
              <a:gd name="connsiteY9" fmla="*/ 2762250 h 5019675"/>
              <a:gd name="connsiteX10" fmla="*/ 514361 w 1208430"/>
              <a:gd name="connsiteY10" fmla="*/ 1847850 h 5019675"/>
              <a:gd name="connsiteX11" fmla="*/ 0 w 1208430"/>
              <a:gd name="connsiteY11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866793 w 1208430"/>
              <a:gd name="connsiteY9" fmla="*/ 3000375 h 5019675"/>
              <a:gd name="connsiteX10" fmla="*/ 638188 w 1208430"/>
              <a:gd name="connsiteY10" fmla="*/ 2762250 h 5019675"/>
              <a:gd name="connsiteX11" fmla="*/ 514361 w 1208430"/>
              <a:gd name="connsiteY11" fmla="*/ 1847850 h 5019675"/>
              <a:gd name="connsiteX12" fmla="*/ 0 w 1208430"/>
              <a:gd name="connsiteY12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866793 w 1208430"/>
              <a:gd name="connsiteY9" fmla="*/ 3000375 h 5019675"/>
              <a:gd name="connsiteX10" fmla="*/ 638188 w 1208430"/>
              <a:gd name="connsiteY10" fmla="*/ 2762250 h 5019675"/>
              <a:gd name="connsiteX11" fmla="*/ 514361 w 1208430"/>
              <a:gd name="connsiteY11" fmla="*/ 1847850 h 5019675"/>
              <a:gd name="connsiteX12" fmla="*/ 0 w 1208430"/>
              <a:gd name="connsiteY12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838217 w 1208430"/>
              <a:gd name="connsiteY9" fmla="*/ 3009900 h 5019675"/>
              <a:gd name="connsiteX10" fmla="*/ 638188 w 1208430"/>
              <a:gd name="connsiteY10" fmla="*/ 2762250 h 5019675"/>
              <a:gd name="connsiteX11" fmla="*/ 514361 w 1208430"/>
              <a:gd name="connsiteY11" fmla="*/ 1847850 h 5019675"/>
              <a:gd name="connsiteX12" fmla="*/ 0 w 1208430"/>
              <a:gd name="connsiteY12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838217 w 1208430"/>
              <a:gd name="connsiteY9" fmla="*/ 3009900 h 5019675"/>
              <a:gd name="connsiteX10" fmla="*/ 638188 w 1208430"/>
              <a:gd name="connsiteY10" fmla="*/ 2762250 h 5019675"/>
              <a:gd name="connsiteX11" fmla="*/ 514361 w 1208430"/>
              <a:gd name="connsiteY11" fmla="*/ 1847850 h 5019675"/>
              <a:gd name="connsiteX12" fmla="*/ 0 w 1208430"/>
              <a:gd name="connsiteY12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838217 w 1208430"/>
              <a:gd name="connsiteY9" fmla="*/ 3009900 h 5019675"/>
              <a:gd name="connsiteX10" fmla="*/ 638188 w 1208430"/>
              <a:gd name="connsiteY10" fmla="*/ 2762250 h 5019675"/>
              <a:gd name="connsiteX11" fmla="*/ 514361 w 1208430"/>
              <a:gd name="connsiteY11" fmla="*/ 1847850 h 5019675"/>
              <a:gd name="connsiteX12" fmla="*/ 0 w 1208430"/>
              <a:gd name="connsiteY12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838217 w 1208430"/>
              <a:gd name="connsiteY9" fmla="*/ 3009900 h 5019675"/>
              <a:gd name="connsiteX10" fmla="*/ 647713 w 1208430"/>
              <a:gd name="connsiteY10" fmla="*/ 2752725 h 5019675"/>
              <a:gd name="connsiteX11" fmla="*/ 514361 w 1208430"/>
              <a:gd name="connsiteY11" fmla="*/ 1847850 h 5019675"/>
              <a:gd name="connsiteX12" fmla="*/ 0 w 1208430"/>
              <a:gd name="connsiteY12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38217 w 1208430"/>
              <a:gd name="connsiteY10" fmla="*/ 3009900 h 5019675"/>
              <a:gd name="connsiteX11" fmla="*/ 647713 w 1208430"/>
              <a:gd name="connsiteY11" fmla="*/ 2752725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38217 w 1208430"/>
              <a:gd name="connsiteY10" fmla="*/ 3009900 h 5019675"/>
              <a:gd name="connsiteX11" fmla="*/ 600087 w 1208430"/>
              <a:gd name="connsiteY11" fmla="*/ 2657475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28692 w 1208430"/>
              <a:gd name="connsiteY10" fmla="*/ 3028950 h 5019675"/>
              <a:gd name="connsiteX11" fmla="*/ 600087 w 1208430"/>
              <a:gd name="connsiteY11" fmla="*/ 2657475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57268 w 1208430"/>
              <a:gd name="connsiteY10" fmla="*/ 3038475 h 5019675"/>
              <a:gd name="connsiteX11" fmla="*/ 600087 w 1208430"/>
              <a:gd name="connsiteY11" fmla="*/ 2657475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57268 w 1208430"/>
              <a:gd name="connsiteY10" fmla="*/ 3038475 h 5019675"/>
              <a:gd name="connsiteX11" fmla="*/ 600087 w 1208430"/>
              <a:gd name="connsiteY11" fmla="*/ 2657475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57268 w 1208430"/>
              <a:gd name="connsiteY10" fmla="*/ 3038475 h 5019675"/>
              <a:gd name="connsiteX11" fmla="*/ 600087 w 1208430"/>
              <a:gd name="connsiteY11" fmla="*/ 2657475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85843 w 1208430"/>
              <a:gd name="connsiteY10" fmla="*/ 3028950 h 5019675"/>
              <a:gd name="connsiteX11" fmla="*/ 600087 w 1208430"/>
              <a:gd name="connsiteY11" fmla="*/ 2657475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85843 w 1208430"/>
              <a:gd name="connsiteY10" fmla="*/ 3028950 h 5019675"/>
              <a:gd name="connsiteX11" fmla="*/ 581037 w 1208430"/>
              <a:gd name="connsiteY11" fmla="*/ 2476500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85843 w 1208430"/>
              <a:gd name="connsiteY10" fmla="*/ 3028950 h 5019675"/>
              <a:gd name="connsiteX11" fmla="*/ 581037 w 1208430"/>
              <a:gd name="connsiteY11" fmla="*/ 2476500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85843 w 1208430"/>
              <a:gd name="connsiteY10" fmla="*/ 3028950 h 5019675"/>
              <a:gd name="connsiteX11" fmla="*/ 581037 w 1208430"/>
              <a:gd name="connsiteY11" fmla="*/ 2476500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81037 w 1208430"/>
              <a:gd name="connsiteY9" fmla="*/ 3390900 h 5019675"/>
              <a:gd name="connsiteX10" fmla="*/ 885843 w 1208430"/>
              <a:gd name="connsiteY10" fmla="*/ 3028950 h 5019675"/>
              <a:gd name="connsiteX11" fmla="*/ 581037 w 1208430"/>
              <a:gd name="connsiteY11" fmla="*/ 2476500 h 5019675"/>
              <a:gd name="connsiteX12" fmla="*/ 514361 w 1208430"/>
              <a:gd name="connsiteY12" fmla="*/ 1847850 h 5019675"/>
              <a:gd name="connsiteX13" fmla="*/ 0 w 1208430"/>
              <a:gd name="connsiteY13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23886 w 1208430"/>
              <a:gd name="connsiteY9" fmla="*/ 3905250 h 5019675"/>
              <a:gd name="connsiteX10" fmla="*/ 581037 w 1208430"/>
              <a:gd name="connsiteY10" fmla="*/ 3390900 h 5019675"/>
              <a:gd name="connsiteX11" fmla="*/ 885843 w 1208430"/>
              <a:gd name="connsiteY11" fmla="*/ 3028950 h 5019675"/>
              <a:gd name="connsiteX12" fmla="*/ 581037 w 1208430"/>
              <a:gd name="connsiteY12" fmla="*/ 2476500 h 5019675"/>
              <a:gd name="connsiteX13" fmla="*/ 514361 w 1208430"/>
              <a:gd name="connsiteY13" fmla="*/ 1847850 h 5019675"/>
              <a:gd name="connsiteX14" fmla="*/ 0 w 1208430"/>
              <a:gd name="connsiteY14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23886 w 1208430"/>
              <a:gd name="connsiteY9" fmla="*/ 3905250 h 5019675"/>
              <a:gd name="connsiteX10" fmla="*/ 581037 w 1208430"/>
              <a:gd name="connsiteY10" fmla="*/ 3390900 h 5019675"/>
              <a:gd name="connsiteX11" fmla="*/ 885843 w 1208430"/>
              <a:gd name="connsiteY11" fmla="*/ 3028950 h 5019675"/>
              <a:gd name="connsiteX12" fmla="*/ 581037 w 1208430"/>
              <a:gd name="connsiteY12" fmla="*/ 2476500 h 5019675"/>
              <a:gd name="connsiteX13" fmla="*/ 514361 w 1208430"/>
              <a:gd name="connsiteY13" fmla="*/ 1847850 h 5019675"/>
              <a:gd name="connsiteX14" fmla="*/ 0 w 1208430"/>
              <a:gd name="connsiteY14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14361 w 1208430"/>
              <a:gd name="connsiteY9" fmla="*/ 4505325 h 5019675"/>
              <a:gd name="connsiteX10" fmla="*/ 523886 w 1208430"/>
              <a:gd name="connsiteY10" fmla="*/ 3905250 h 5019675"/>
              <a:gd name="connsiteX11" fmla="*/ 581037 w 1208430"/>
              <a:gd name="connsiteY11" fmla="*/ 3390900 h 5019675"/>
              <a:gd name="connsiteX12" fmla="*/ 885843 w 1208430"/>
              <a:gd name="connsiteY12" fmla="*/ 3028950 h 5019675"/>
              <a:gd name="connsiteX13" fmla="*/ 581037 w 1208430"/>
              <a:gd name="connsiteY13" fmla="*/ 2476500 h 5019675"/>
              <a:gd name="connsiteX14" fmla="*/ 514361 w 1208430"/>
              <a:gd name="connsiteY14" fmla="*/ 1847850 h 5019675"/>
              <a:gd name="connsiteX15" fmla="*/ 0 w 1208430"/>
              <a:gd name="connsiteY15" fmla="*/ 0 h 5019675"/>
              <a:gd name="connsiteX0" fmla="*/ 0 w 1208430"/>
              <a:gd name="connsiteY0" fmla="*/ 0 h 5019675"/>
              <a:gd name="connsiteX1" fmla="*/ 161732 w 1208430"/>
              <a:gd name="connsiteY1" fmla="*/ 952500 h 5019675"/>
              <a:gd name="connsiteX2" fmla="*/ 819189 w 1208430"/>
              <a:gd name="connsiteY2" fmla="*/ 1838325 h 5019675"/>
              <a:gd name="connsiteX3" fmla="*/ 866838 w 1208430"/>
              <a:gd name="connsiteY3" fmla="*/ 2505075 h 5019675"/>
              <a:gd name="connsiteX4" fmla="*/ 1191099 w 1208430"/>
              <a:gd name="connsiteY4" fmla="*/ 2895600 h 5019675"/>
              <a:gd name="connsiteX5" fmla="*/ 1181519 w 1208430"/>
              <a:gd name="connsiteY5" fmla="*/ 3181350 h 5019675"/>
              <a:gd name="connsiteX6" fmla="*/ 876305 w 1208430"/>
              <a:gd name="connsiteY6" fmla="*/ 3505200 h 5019675"/>
              <a:gd name="connsiteX7" fmla="*/ 781050 w 1208430"/>
              <a:gd name="connsiteY7" fmla="*/ 4705350 h 5019675"/>
              <a:gd name="connsiteX8" fmla="*/ 171450 w 1208430"/>
              <a:gd name="connsiteY8" fmla="*/ 5019675 h 5019675"/>
              <a:gd name="connsiteX9" fmla="*/ 514361 w 1208430"/>
              <a:gd name="connsiteY9" fmla="*/ 4505325 h 5019675"/>
              <a:gd name="connsiteX10" fmla="*/ 523886 w 1208430"/>
              <a:gd name="connsiteY10" fmla="*/ 3905250 h 5019675"/>
              <a:gd name="connsiteX11" fmla="*/ 581037 w 1208430"/>
              <a:gd name="connsiteY11" fmla="*/ 3390900 h 5019675"/>
              <a:gd name="connsiteX12" fmla="*/ 885843 w 1208430"/>
              <a:gd name="connsiteY12" fmla="*/ 3028950 h 5019675"/>
              <a:gd name="connsiteX13" fmla="*/ 581037 w 1208430"/>
              <a:gd name="connsiteY13" fmla="*/ 2476500 h 5019675"/>
              <a:gd name="connsiteX14" fmla="*/ 514361 w 1208430"/>
              <a:gd name="connsiteY14" fmla="*/ 1847850 h 5019675"/>
              <a:gd name="connsiteX15" fmla="*/ 0 w 1208430"/>
              <a:gd name="connsiteY15" fmla="*/ 0 h 5019675"/>
              <a:gd name="connsiteX0" fmla="*/ 0 w 1208430"/>
              <a:gd name="connsiteY0" fmla="*/ 0 h 5019684"/>
              <a:gd name="connsiteX1" fmla="*/ 161732 w 1208430"/>
              <a:gd name="connsiteY1" fmla="*/ 952500 h 5019684"/>
              <a:gd name="connsiteX2" fmla="*/ 819189 w 1208430"/>
              <a:gd name="connsiteY2" fmla="*/ 1838325 h 5019684"/>
              <a:gd name="connsiteX3" fmla="*/ 866838 w 1208430"/>
              <a:gd name="connsiteY3" fmla="*/ 2505075 h 5019684"/>
              <a:gd name="connsiteX4" fmla="*/ 1191099 w 1208430"/>
              <a:gd name="connsiteY4" fmla="*/ 2895600 h 5019684"/>
              <a:gd name="connsiteX5" fmla="*/ 1181519 w 1208430"/>
              <a:gd name="connsiteY5" fmla="*/ 3181350 h 5019684"/>
              <a:gd name="connsiteX6" fmla="*/ 876305 w 1208430"/>
              <a:gd name="connsiteY6" fmla="*/ 3505200 h 5019684"/>
              <a:gd name="connsiteX7" fmla="*/ 781050 w 1208430"/>
              <a:gd name="connsiteY7" fmla="*/ 4705350 h 5019684"/>
              <a:gd name="connsiteX8" fmla="*/ 171450 w 1208430"/>
              <a:gd name="connsiteY8" fmla="*/ 5019675 h 5019684"/>
              <a:gd name="connsiteX9" fmla="*/ 171454 w 1208430"/>
              <a:gd name="connsiteY9" fmla="*/ 4733925 h 5019684"/>
              <a:gd name="connsiteX10" fmla="*/ 514361 w 1208430"/>
              <a:gd name="connsiteY10" fmla="*/ 4505325 h 5019684"/>
              <a:gd name="connsiteX11" fmla="*/ 523886 w 1208430"/>
              <a:gd name="connsiteY11" fmla="*/ 3905250 h 5019684"/>
              <a:gd name="connsiteX12" fmla="*/ 581037 w 1208430"/>
              <a:gd name="connsiteY12" fmla="*/ 3390900 h 5019684"/>
              <a:gd name="connsiteX13" fmla="*/ 885843 w 1208430"/>
              <a:gd name="connsiteY13" fmla="*/ 3028950 h 5019684"/>
              <a:gd name="connsiteX14" fmla="*/ 581037 w 1208430"/>
              <a:gd name="connsiteY14" fmla="*/ 2476500 h 5019684"/>
              <a:gd name="connsiteX15" fmla="*/ 514361 w 1208430"/>
              <a:gd name="connsiteY15" fmla="*/ 1847850 h 5019684"/>
              <a:gd name="connsiteX16" fmla="*/ 0 w 1208430"/>
              <a:gd name="connsiteY16" fmla="*/ 0 h 5019684"/>
              <a:gd name="connsiteX0" fmla="*/ 0 w 1208430"/>
              <a:gd name="connsiteY0" fmla="*/ 0 h 5019683"/>
              <a:gd name="connsiteX1" fmla="*/ 161732 w 1208430"/>
              <a:gd name="connsiteY1" fmla="*/ 952500 h 5019683"/>
              <a:gd name="connsiteX2" fmla="*/ 819189 w 1208430"/>
              <a:gd name="connsiteY2" fmla="*/ 1838325 h 5019683"/>
              <a:gd name="connsiteX3" fmla="*/ 866838 w 1208430"/>
              <a:gd name="connsiteY3" fmla="*/ 2505075 h 5019683"/>
              <a:gd name="connsiteX4" fmla="*/ 1191099 w 1208430"/>
              <a:gd name="connsiteY4" fmla="*/ 2895600 h 5019683"/>
              <a:gd name="connsiteX5" fmla="*/ 1181519 w 1208430"/>
              <a:gd name="connsiteY5" fmla="*/ 3181350 h 5019683"/>
              <a:gd name="connsiteX6" fmla="*/ 876305 w 1208430"/>
              <a:gd name="connsiteY6" fmla="*/ 3505200 h 5019683"/>
              <a:gd name="connsiteX7" fmla="*/ 781050 w 1208430"/>
              <a:gd name="connsiteY7" fmla="*/ 4705350 h 5019683"/>
              <a:gd name="connsiteX8" fmla="*/ 171450 w 1208430"/>
              <a:gd name="connsiteY8" fmla="*/ 5019675 h 5019683"/>
              <a:gd name="connsiteX9" fmla="*/ 171454 w 1208430"/>
              <a:gd name="connsiteY9" fmla="*/ 4733925 h 5019683"/>
              <a:gd name="connsiteX10" fmla="*/ 514361 w 1208430"/>
              <a:gd name="connsiteY10" fmla="*/ 4505325 h 5019683"/>
              <a:gd name="connsiteX11" fmla="*/ 523886 w 1208430"/>
              <a:gd name="connsiteY11" fmla="*/ 3905250 h 5019683"/>
              <a:gd name="connsiteX12" fmla="*/ 581037 w 1208430"/>
              <a:gd name="connsiteY12" fmla="*/ 3390900 h 5019683"/>
              <a:gd name="connsiteX13" fmla="*/ 885843 w 1208430"/>
              <a:gd name="connsiteY13" fmla="*/ 3028950 h 5019683"/>
              <a:gd name="connsiteX14" fmla="*/ 581037 w 1208430"/>
              <a:gd name="connsiteY14" fmla="*/ 2476500 h 5019683"/>
              <a:gd name="connsiteX15" fmla="*/ 514361 w 1208430"/>
              <a:gd name="connsiteY15" fmla="*/ 1847850 h 5019683"/>
              <a:gd name="connsiteX16" fmla="*/ 0 w 1208430"/>
              <a:gd name="connsiteY16" fmla="*/ 0 h 5019683"/>
              <a:gd name="connsiteX0" fmla="*/ 0 w 1208430"/>
              <a:gd name="connsiteY0" fmla="*/ 0 h 4972061"/>
              <a:gd name="connsiteX1" fmla="*/ 161732 w 1208430"/>
              <a:gd name="connsiteY1" fmla="*/ 952500 h 4972061"/>
              <a:gd name="connsiteX2" fmla="*/ 819189 w 1208430"/>
              <a:gd name="connsiteY2" fmla="*/ 1838325 h 4972061"/>
              <a:gd name="connsiteX3" fmla="*/ 866838 w 1208430"/>
              <a:gd name="connsiteY3" fmla="*/ 2505075 h 4972061"/>
              <a:gd name="connsiteX4" fmla="*/ 1191099 w 1208430"/>
              <a:gd name="connsiteY4" fmla="*/ 2895600 h 4972061"/>
              <a:gd name="connsiteX5" fmla="*/ 1181519 w 1208430"/>
              <a:gd name="connsiteY5" fmla="*/ 3181350 h 4972061"/>
              <a:gd name="connsiteX6" fmla="*/ 876305 w 1208430"/>
              <a:gd name="connsiteY6" fmla="*/ 3505200 h 4972061"/>
              <a:gd name="connsiteX7" fmla="*/ 781050 w 1208430"/>
              <a:gd name="connsiteY7" fmla="*/ 4705350 h 4972061"/>
              <a:gd name="connsiteX8" fmla="*/ 180975 w 1208430"/>
              <a:gd name="connsiteY8" fmla="*/ 4972050 h 4972061"/>
              <a:gd name="connsiteX9" fmla="*/ 171454 w 1208430"/>
              <a:gd name="connsiteY9" fmla="*/ 4733925 h 4972061"/>
              <a:gd name="connsiteX10" fmla="*/ 514361 w 1208430"/>
              <a:gd name="connsiteY10" fmla="*/ 4505325 h 4972061"/>
              <a:gd name="connsiteX11" fmla="*/ 523886 w 1208430"/>
              <a:gd name="connsiteY11" fmla="*/ 3905250 h 4972061"/>
              <a:gd name="connsiteX12" fmla="*/ 581037 w 1208430"/>
              <a:gd name="connsiteY12" fmla="*/ 3390900 h 4972061"/>
              <a:gd name="connsiteX13" fmla="*/ 885843 w 1208430"/>
              <a:gd name="connsiteY13" fmla="*/ 3028950 h 4972061"/>
              <a:gd name="connsiteX14" fmla="*/ 581037 w 1208430"/>
              <a:gd name="connsiteY14" fmla="*/ 2476500 h 4972061"/>
              <a:gd name="connsiteX15" fmla="*/ 514361 w 1208430"/>
              <a:gd name="connsiteY15" fmla="*/ 1847850 h 4972061"/>
              <a:gd name="connsiteX16" fmla="*/ 0 w 1208430"/>
              <a:gd name="connsiteY16" fmla="*/ 0 h 4972061"/>
              <a:gd name="connsiteX0" fmla="*/ 0 w 1208430"/>
              <a:gd name="connsiteY0" fmla="*/ 0 h 5133980"/>
              <a:gd name="connsiteX1" fmla="*/ 161732 w 1208430"/>
              <a:gd name="connsiteY1" fmla="*/ 952500 h 5133980"/>
              <a:gd name="connsiteX2" fmla="*/ 819189 w 1208430"/>
              <a:gd name="connsiteY2" fmla="*/ 1838325 h 5133980"/>
              <a:gd name="connsiteX3" fmla="*/ 866838 w 1208430"/>
              <a:gd name="connsiteY3" fmla="*/ 2505075 h 5133980"/>
              <a:gd name="connsiteX4" fmla="*/ 1191099 w 1208430"/>
              <a:gd name="connsiteY4" fmla="*/ 2895600 h 5133980"/>
              <a:gd name="connsiteX5" fmla="*/ 1181519 w 1208430"/>
              <a:gd name="connsiteY5" fmla="*/ 3181350 h 5133980"/>
              <a:gd name="connsiteX6" fmla="*/ 876305 w 1208430"/>
              <a:gd name="connsiteY6" fmla="*/ 3505200 h 5133980"/>
              <a:gd name="connsiteX7" fmla="*/ 781050 w 1208430"/>
              <a:gd name="connsiteY7" fmla="*/ 4705350 h 5133980"/>
              <a:gd name="connsiteX8" fmla="*/ 152399 w 1208430"/>
              <a:gd name="connsiteY8" fmla="*/ 5133975 h 5133980"/>
              <a:gd name="connsiteX9" fmla="*/ 171454 w 1208430"/>
              <a:gd name="connsiteY9" fmla="*/ 4733925 h 5133980"/>
              <a:gd name="connsiteX10" fmla="*/ 514361 w 1208430"/>
              <a:gd name="connsiteY10" fmla="*/ 4505325 h 5133980"/>
              <a:gd name="connsiteX11" fmla="*/ 523886 w 1208430"/>
              <a:gd name="connsiteY11" fmla="*/ 3905250 h 5133980"/>
              <a:gd name="connsiteX12" fmla="*/ 581037 w 1208430"/>
              <a:gd name="connsiteY12" fmla="*/ 3390900 h 5133980"/>
              <a:gd name="connsiteX13" fmla="*/ 885843 w 1208430"/>
              <a:gd name="connsiteY13" fmla="*/ 3028950 h 5133980"/>
              <a:gd name="connsiteX14" fmla="*/ 581037 w 1208430"/>
              <a:gd name="connsiteY14" fmla="*/ 2476500 h 5133980"/>
              <a:gd name="connsiteX15" fmla="*/ 514361 w 1208430"/>
              <a:gd name="connsiteY15" fmla="*/ 1847850 h 5133980"/>
              <a:gd name="connsiteX16" fmla="*/ 0 w 1208430"/>
              <a:gd name="connsiteY16" fmla="*/ 0 h 5133980"/>
              <a:gd name="connsiteX0" fmla="*/ 0 w 1208430"/>
              <a:gd name="connsiteY0" fmla="*/ 0 h 5057782"/>
              <a:gd name="connsiteX1" fmla="*/ 161732 w 1208430"/>
              <a:gd name="connsiteY1" fmla="*/ 952500 h 5057782"/>
              <a:gd name="connsiteX2" fmla="*/ 819189 w 1208430"/>
              <a:gd name="connsiteY2" fmla="*/ 1838325 h 5057782"/>
              <a:gd name="connsiteX3" fmla="*/ 866838 w 1208430"/>
              <a:gd name="connsiteY3" fmla="*/ 2505075 h 5057782"/>
              <a:gd name="connsiteX4" fmla="*/ 1191099 w 1208430"/>
              <a:gd name="connsiteY4" fmla="*/ 2895600 h 5057782"/>
              <a:gd name="connsiteX5" fmla="*/ 1181519 w 1208430"/>
              <a:gd name="connsiteY5" fmla="*/ 3181350 h 5057782"/>
              <a:gd name="connsiteX6" fmla="*/ 876305 w 1208430"/>
              <a:gd name="connsiteY6" fmla="*/ 3505200 h 5057782"/>
              <a:gd name="connsiteX7" fmla="*/ 781050 w 1208430"/>
              <a:gd name="connsiteY7" fmla="*/ 4705350 h 5057782"/>
              <a:gd name="connsiteX8" fmla="*/ 200025 w 1208430"/>
              <a:gd name="connsiteY8" fmla="*/ 5057775 h 5057782"/>
              <a:gd name="connsiteX9" fmla="*/ 171454 w 1208430"/>
              <a:gd name="connsiteY9" fmla="*/ 4733925 h 5057782"/>
              <a:gd name="connsiteX10" fmla="*/ 514361 w 1208430"/>
              <a:gd name="connsiteY10" fmla="*/ 4505325 h 5057782"/>
              <a:gd name="connsiteX11" fmla="*/ 523886 w 1208430"/>
              <a:gd name="connsiteY11" fmla="*/ 3905250 h 5057782"/>
              <a:gd name="connsiteX12" fmla="*/ 581037 w 1208430"/>
              <a:gd name="connsiteY12" fmla="*/ 3390900 h 5057782"/>
              <a:gd name="connsiteX13" fmla="*/ 885843 w 1208430"/>
              <a:gd name="connsiteY13" fmla="*/ 3028950 h 5057782"/>
              <a:gd name="connsiteX14" fmla="*/ 581037 w 1208430"/>
              <a:gd name="connsiteY14" fmla="*/ 2476500 h 5057782"/>
              <a:gd name="connsiteX15" fmla="*/ 514361 w 1208430"/>
              <a:gd name="connsiteY15" fmla="*/ 1847850 h 5057782"/>
              <a:gd name="connsiteX16" fmla="*/ 0 w 1208430"/>
              <a:gd name="connsiteY16" fmla="*/ 0 h 5057782"/>
              <a:gd name="connsiteX0" fmla="*/ 0 w 1208430"/>
              <a:gd name="connsiteY0" fmla="*/ 0 h 5057782"/>
              <a:gd name="connsiteX1" fmla="*/ 161732 w 1208430"/>
              <a:gd name="connsiteY1" fmla="*/ 952500 h 5057782"/>
              <a:gd name="connsiteX2" fmla="*/ 819189 w 1208430"/>
              <a:gd name="connsiteY2" fmla="*/ 1838325 h 5057782"/>
              <a:gd name="connsiteX3" fmla="*/ 866838 w 1208430"/>
              <a:gd name="connsiteY3" fmla="*/ 2505075 h 5057782"/>
              <a:gd name="connsiteX4" fmla="*/ 1191099 w 1208430"/>
              <a:gd name="connsiteY4" fmla="*/ 2895600 h 5057782"/>
              <a:gd name="connsiteX5" fmla="*/ 1181519 w 1208430"/>
              <a:gd name="connsiteY5" fmla="*/ 3181350 h 5057782"/>
              <a:gd name="connsiteX6" fmla="*/ 876305 w 1208430"/>
              <a:gd name="connsiteY6" fmla="*/ 3505200 h 5057782"/>
              <a:gd name="connsiteX7" fmla="*/ 781050 w 1208430"/>
              <a:gd name="connsiteY7" fmla="*/ 4705350 h 5057782"/>
              <a:gd name="connsiteX8" fmla="*/ 200025 w 1208430"/>
              <a:gd name="connsiteY8" fmla="*/ 5057775 h 5057782"/>
              <a:gd name="connsiteX9" fmla="*/ 152403 w 1208430"/>
              <a:gd name="connsiteY9" fmla="*/ 4733926 h 5057782"/>
              <a:gd name="connsiteX10" fmla="*/ 514361 w 1208430"/>
              <a:gd name="connsiteY10" fmla="*/ 4505325 h 5057782"/>
              <a:gd name="connsiteX11" fmla="*/ 523886 w 1208430"/>
              <a:gd name="connsiteY11" fmla="*/ 3905250 h 5057782"/>
              <a:gd name="connsiteX12" fmla="*/ 581037 w 1208430"/>
              <a:gd name="connsiteY12" fmla="*/ 3390900 h 5057782"/>
              <a:gd name="connsiteX13" fmla="*/ 885843 w 1208430"/>
              <a:gd name="connsiteY13" fmla="*/ 3028950 h 5057782"/>
              <a:gd name="connsiteX14" fmla="*/ 581037 w 1208430"/>
              <a:gd name="connsiteY14" fmla="*/ 2476500 h 5057782"/>
              <a:gd name="connsiteX15" fmla="*/ 514361 w 1208430"/>
              <a:gd name="connsiteY15" fmla="*/ 1847850 h 5057782"/>
              <a:gd name="connsiteX16" fmla="*/ 0 w 1208430"/>
              <a:gd name="connsiteY16" fmla="*/ 0 h 5057782"/>
              <a:gd name="connsiteX0" fmla="*/ 0 w 1208430"/>
              <a:gd name="connsiteY0" fmla="*/ 0 h 5057782"/>
              <a:gd name="connsiteX1" fmla="*/ 161732 w 1208430"/>
              <a:gd name="connsiteY1" fmla="*/ 952500 h 5057782"/>
              <a:gd name="connsiteX2" fmla="*/ 819189 w 1208430"/>
              <a:gd name="connsiteY2" fmla="*/ 1838325 h 5057782"/>
              <a:gd name="connsiteX3" fmla="*/ 866838 w 1208430"/>
              <a:gd name="connsiteY3" fmla="*/ 2505075 h 5057782"/>
              <a:gd name="connsiteX4" fmla="*/ 1191099 w 1208430"/>
              <a:gd name="connsiteY4" fmla="*/ 2895600 h 5057782"/>
              <a:gd name="connsiteX5" fmla="*/ 1181519 w 1208430"/>
              <a:gd name="connsiteY5" fmla="*/ 3181350 h 5057782"/>
              <a:gd name="connsiteX6" fmla="*/ 876305 w 1208430"/>
              <a:gd name="connsiteY6" fmla="*/ 3505200 h 5057782"/>
              <a:gd name="connsiteX7" fmla="*/ 781050 w 1208430"/>
              <a:gd name="connsiteY7" fmla="*/ 4705350 h 5057782"/>
              <a:gd name="connsiteX8" fmla="*/ 200025 w 1208430"/>
              <a:gd name="connsiteY8" fmla="*/ 5057775 h 5057782"/>
              <a:gd name="connsiteX9" fmla="*/ 152403 w 1208430"/>
              <a:gd name="connsiteY9" fmla="*/ 4733926 h 5057782"/>
              <a:gd name="connsiteX10" fmla="*/ 514361 w 1208430"/>
              <a:gd name="connsiteY10" fmla="*/ 4505325 h 5057782"/>
              <a:gd name="connsiteX11" fmla="*/ 523886 w 1208430"/>
              <a:gd name="connsiteY11" fmla="*/ 3905250 h 5057782"/>
              <a:gd name="connsiteX12" fmla="*/ 581037 w 1208430"/>
              <a:gd name="connsiteY12" fmla="*/ 3390900 h 5057782"/>
              <a:gd name="connsiteX13" fmla="*/ 885843 w 1208430"/>
              <a:gd name="connsiteY13" fmla="*/ 3028950 h 5057782"/>
              <a:gd name="connsiteX14" fmla="*/ 581037 w 1208430"/>
              <a:gd name="connsiteY14" fmla="*/ 2476500 h 5057782"/>
              <a:gd name="connsiteX15" fmla="*/ 514361 w 1208430"/>
              <a:gd name="connsiteY15" fmla="*/ 1847850 h 5057782"/>
              <a:gd name="connsiteX16" fmla="*/ 0 w 1208430"/>
              <a:gd name="connsiteY16" fmla="*/ 0 h 5057782"/>
              <a:gd name="connsiteX0" fmla="*/ 0 w 1208430"/>
              <a:gd name="connsiteY0" fmla="*/ 0 h 5057789"/>
              <a:gd name="connsiteX1" fmla="*/ 161732 w 1208430"/>
              <a:gd name="connsiteY1" fmla="*/ 952500 h 5057789"/>
              <a:gd name="connsiteX2" fmla="*/ 819189 w 1208430"/>
              <a:gd name="connsiteY2" fmla="*/ 1838325 h 5057789"/>
              <a:gd name="connsiteX3" fmla="*/ 866838 w 1208430"/>
              <a:gd name="connsiteY3" fmla="*/ 2505075 h 5057789"/>
              <a:gd name="connsiteX4" fmla="*/ 1191099 w 1208430"/>
              <a:gd name="connsiteY4" fmla="*/ 2895600 h 5057789"/>
              <a:gd name="connsiteX5" fmla="*/ 1181519 w 1208430"/>
              <a:gd name="connsiteY5" fmla="*/ 3181350 h 5057789"/>
              <a:gd name="connsiteX6" fmla="*/ 876305 w 1208430"/>
              <a:gd name="connsiteY6" fmla="*/ 3505200 h 5057789"/>
              <a:gd name="connsiteX7" fmla="*/ 781050 w 1208430"/>
              <a:gd name="connsiteY7" fmla="*/ 4705350 h 5057789"/>
              <a:gd name="connsiteX8" fmla="*/ 180975 w 1208430"/>
              <a:gd name="connsiteY8" fmla="*/ 5057782 h 5057789"/>
              <a:gd name="connsiteX9" fmla="*/ 152403 w 1208430"/>
              <a:gd name="connsiteY9" fmla="*/ 4733926 h 5057789"/>
              <a:gd name="connsiteX10" fmla="*/ 514361 w 1208430"/>
              <a:gd name="connsiteY10" fmla="*/ 4505325 h 5057789"/>
              <a:gd name="connsiteX11" fmla="*/ 523886 w 1208430"/>
              <a:gd name="connsiteY11" fmla="*/ 3905250 h 5057789"/>
              <a:gd name="connsiteX12" fmla="*/ 581037 w 1208430"/>
              <a:gd name="connsiteY12" fmla="*/ 3390900 h 5057789"/>
              <a:gd name="connsiteX13" fmla="*/ 885843 w 1208430"/>
              <a:gd name="connsiteY13" fmla="*/ 3028950 h 5057789"/>
              <a:gd name="connsiteX14" fmla="*/ 581037 w 1208430"/>
              <a:gd name="connsiteY14" fmla="*/ 2476500 h 5057789"/>
              <a:gd name="connsiteX15" fmla="*/ 514361 w 1208430"/>
              <a:gd name="connsiteY15" fmla="*/ 1847850 h 5057789"/>
              <a:gd name="connsiteX16" fmla="*/ 0 w 1208430"/>
              <a:gd name="connsiteY16" fmla="*/ 0 h 5057789"/>
              <a:gd name="connsiteX0" fmla="*/ 0 w 1208430"/>
              <a:gd name="connsiteY0" fmla="*/ 0 h 5057796"/>
              <a:gd name="connsiteX1" fmla="*/ 161732 w 1208430"/>
              <a:gd name="connsiteY1" fmla="*/ 952500 h 5057796"/>
              <a:gd name="connsiteX2" fmla="*/ 819189 w 1208430"/>
              <a:gd name="connsiteY2" fmla="*/ 1838325 h 5057796"/>
              <a:gd name="connsiteX3" fmla="*/ 866838 w 1208430"/>
              <a:gd name="connsiteY3" fmla="*/ 2505075 h 5057796"/>
              <a:gd name="connsiteX4" fmla="*/ 1191099 w 1208430"/>
              <a:gd name="connsiteY4" fmla="*/ 2895600 h 5057796"/>
              <a:gd name="connsiteX5" fmla="*/ 1181519 w 1208430"/>
              <a:gd name="connsiteY5" fmla="*/ 3181350 h 5057796"/>
              <a:gd name="connsiteX6" fmla="*/ 876305 w 1208430"/>
              <a:gd name="connsiteY6" fmla="*/ 3505200 h 5057796"/>
              <a:gd name="connsiteX7" fmla="*/ 781050 w 1208430"/>
              <a:gd name="connsiteY7" fmla="*/ 4705350 h 5057796"/>
              <a:gd name="connsiteX8" fmla="*/ 209550 w 1208430"/>
              <a:gd name="connsiteY8" fmla="*/ 5057789 h 5057796"/>
              <a:gd name="connsiteX9" fmla="*/ 152403 w 1208430"/>
              <a:gd name="connsiteY9" fmla="*/ 4733926 h 5057796"/>
              <a:gd name="connsiteX10" fmla="*/ 514361 w 1208430"/>
              <a:gd name="connsiteY10" fmla="*/ 4505325 h 5057796"/>
              <a:gd name="connsiteX11" fmla="*/ 523886 w 1208430"/>
              <a:gd name="connsiteY11" fmla="*/ 3905250 h 5057796"/>
              <a:gd name="connsiteX12" fmla="*/ 581037 w 1208430"/>
              <a:gd name="connsiteY12" fmla="*/ 3390900 h 5057796"/>
              <a:gd name="connsiteX13" fmla="*/ 885843 w 1208430"/>
              <a:gd name="connsiteY13" fmla="*/ 3028950 h 5057796"/>
              <a:gd name="connsiteX14" fmla="*/ 581037 w 1208430"/>
              <a:gd name="connsiteY14" fmla="*/ 2476500 h 5057796"/>
              <a:gd name="connsiteX15" fmla="*/ 514361 w 1208430"/>
              <a:gd name="connsiteY15" fmla="*/ 1847850 h 5057796"/>
              <a:gd name="connsiteX16" fmla="*/ 0 w 1208430"/>
              <a:gd name="connsiteY16" fmla="*/ 0 h 5057796"/>
              <a:gd name="connsiteX0" fmla="*/ 0 w 1208430"/>
              <a:gd name="connsiteY0" fmla="*/ 0 h 5057796"/>
              <a:gd name="connsiteX1" fmla="*/ 161732 w 1208430"/>
              <a:gd name="connsiteY1" fmla="*/ 952500 h 5057796"/>
              <a:gd name="connsiteX2" fmla="*/ 819189 w 1208430"/>
              <a:gd name="connsiteY2" fmla="*/ 1838325 h 5057796"/>
              <a:gd name="connsiteX3" fmla="*/ 866838 w 1208430"/>
              <a:gd name="connsiteY3" fmla="*/ 2505075 h 5057796"/>
              <a:gd name="connsiteX4" fmla="*/ 1191099 w 1208430"/>
              <a:gd name="connsiteY4" fmla="*/ 2895600 h 5057796"/>
              <a:gd name="connsiteX5" fmla="*/ 1181519 w 1208430"/>
              <a:gd name="connsiteY5" fmla="*/ 3181350 h 5057796"/>
              <a:gd name="connsiteX6" fmla="*/ 876305 w 1208430"/>
              <a:gd name="connsiteY6" fmla="*/ 3505200 h 5057796"/>
              <a:gd name="connsiteX7" fmla="*/ 781050 w 1208430"/>
              <a:gd name="connsiteY7" fmla="*/ 4705350 h 5057796"/>
              <a:gd name="connsiteX8" fmla="*/ 209550 w 1208430"/>
              <a:gd name="connsiteY8" fmla="*/ 5057789 h 5057796"/>
              <a:gd name="connsiteX9" fmla="*/ 152403 w 1208430"/>
              <a:gd name="connsiteY9" fmla="*/ 4733926 h 5057796"/>
              <a:gd name="connsiteX10" fmla="*/ 514361 w 1208430"/>
              <a:gd name="connsiteY10" fmla="*/ 4505325 h 5057796"/>
              <a:gd name="connsiteX11" fmla="*/ 523886 w 1208430"/>
              <a:gd name="connsiteY11" fmla="*/ 3905250 h 5057796"/>
              <a:gd name="connsiteX12" fmla="*/ 581037 w 1208430"/>
              <a:gd name="connsiteY12" fmla="*/ 3390900 h 5057796"/>
              <a:gd name="connsiteX13" fmla="*/ 885843 w 1208430"/>
              <a:gd name="connsiteY13" fmla="*/ 3028950 h 5057796"/>
              <a:gd name="connsiteX14" fmla="*/ 581037 w 1208430"/>
              <a:gd name="connsiteY14" fmla="*/ 2476500 h 5057796"/>
              <a:gd name="connsiteX15" fmla="*/ 514361 w 1208430"/>
              <a:gd name="connsiteY15" fmla="*/ 1847850 h 5057796"/>
              <a:gd name="connsiteX16" fmla="*/ 0 w 1208430"/>
              <a:gd name="connsiteY16" fmla="*/ 0 h 5057796"/>
              <a:gd name="connsiteX0" fmla="*/ 0 w 1208430"/>
              <a:gd name="connsiteY0" fmla="*/ 0 h 5057796"/>
              <a:gd name="connsiteX1" fmla="*/ 161732 w 1208430"/>
              <a:gd name="connsiteY1" fmla="*/ 952500 h 5057796"/>
              <a:gd name="connsiteX2" fmla="*/ 819189 w 1208430"/>
              <a:gd name="connsiteY2" fmla="*/ 1838325 h 5057796"/>
              <a:gd name="connsiteX3" fmla="*/ 866838 w 1208430"/>
              <a:gd name="connsiteY3" fmla="*/ 2505075 h 5057796"/>
              <a:gd name="connsiteX4" fmla="*/ 1191099 w 1208430"/>
              <a:gd name="connsiteY4" fmla="*/ 2895600 h 5057796"/>
              <a:gd name="connsiteX5" fmla="*/ 1181519 w 1208430"/>
              <a:gd name="connsiteY5" fmla="*/ 3181350 h 5057796"/>
              <a:gd name="connsiteX6" fmla="*/ 876305 w 1208430"/>
              <a:gd name="connsiteY6" fmla="*/ 3505200 h 5057796"/>
              <a:gd name="connsiteX7" fmla="*/ 781050 w 1208430"/>
              <a:gd name="connsiteY7" fmla="*/ 4705350 h 5057796"/>
              <a:gd name="connsiteX8" fmla="*/ 209550 w 1208430"/>
              <a:gd name="connsiteY8" fmla="*/ 5057789 h 5057796"/>
              <a:gd name="connsiteX9" fmla="*/ 152403 w 1208430"/>
              <a:gd name="connsiteY9" fmla="*/ 4733926 h 5057796"/>
              <a:gd name="connsiteX10" fmla="*/ 514361 w 1208430"/>
              <a:gd name="connsiteY10" fmla="*/ 4505325 h 5057796"/>
              <a:gd name="connsiteX11" fmla="*/ 523886 w 1208430"/>
              <a:gd name="connsiteY11" fmla="*/ 3905250 h 5057796"/>
              <a:gd name="connsiteX12" fmla="*/ 581037 w 1208430"/>
              <a:gd name="connsiteY12" fmla="*/ 3390900 h 5057796"/>
              <a:gd name="connsiteX13" fmla="*/ 885843 w 1208430"/>
              <a:gd name="connsiteY13" fmla="*/ 3028950 h 5057796"/>
              <a:gd name="connsiteX14" fmla="*/ 581037 w 1208430"/>
              <a:gd name="connsiteY14" fmla="*/ 2476500 h 5057796"/>
              <a:gd name="connsiteX15" fmla="*/ 514361 w 1208430"/>
              <a:gd name="connsiteY15" fmla="*/ 1847850 h 5057796"/>
              <a:gd name="connsiteX16" fmla="*/ 0 w 1208430"/>
              <a:gd name="connsiteY16" fmla="*/ 0 h 5057796"/>
              <a:gd name="connsiteX0" fmla="*/ 19051 w 1056027"/>
              <a:gd name="connsiteY0" fmla="*/ 337748 h 4119189"/>
              <a:gd name="connsiteX1" fmla="*/ 9329 w 1056027"/>
              <a:gd name="connsiteY1" fmla="*/ 13893 h 4119189"/>
              <a:gd name="connsiteX2" fmla="*/ 666786 w 1056027"/>
              <a:gd name="connsiteY2" fmla="*/ 899718 h 4119189"/>
              <a:gd name="connsiteX3" fmla="*/ 714435 w 1056027"/>
              <a:gd name="connsiteY3" fmla="*/ 1566468 h 4119189"/>
              <a:gd name="connsiteX4" fmla="*/ 1038696 w 1056027"/>
              <a:gd name="connsiteY4" fmla="*/ 1956993 h 4119189"/>
              <a:gd name="connsiteX5" fmla="*/ 1029116 w 1056027"/>
              <a:gd name="connsiteY5" fmla="*/ 2242743 h 4119189"/>
              <a:gd name="connsiteX6" fmla="*/ 723902 w 1056027"/>
              <a:gd name="connsiteY6" fmla="*/ 2566593 h 4119189"/>
              <a:gd name="connsiteX7" fmla="*/ 628647 w 1056027"/>
              <a:gd name="connsiteY7" fmla="*/ 3766743 h 4119189"/>
              <a:gd name="connsiteX8" fmla="*/ 57147 w 1056027"/>
              <a:gd name="connsiteY8" fmla="*/ 4119182 h 4119189"/>
              <a:gd name="connsiteX9" fmla="*/ 0 w 1056027"/>
              <a:gd name="connsiteY9" fmla="*/ 3795319 h 4119189"/>
              <a:gd name="connsiteX10" fmla="*/ 361958 w 1056027"/>
              <a:gd name="connsiteY10" fmla="*/ 3566718 h 4119189"/>
              <a:gd name="connsiteX11" fmla="*/ 371483 w 1056027"/>
              <a:gd name="connsiteY11" fmla="*/ 2966643 h 4119189"/>
              <a:gd name="connsiteX12" fmla="*/ 428634 w 1056027"/>
              <a:gd name="connsiteY12" fmla="*/ 2452293 h 4119189"/>
              <a:gd name="connsiteX13" fmla="*/ 733440 w 1056027"/>
              <a:gd name="connsiteY13" fmla="*/ 2090343 h 4119189"/>
              <a:gd name="connsiteX14" fmla="*/ 428634 w 1056027"/>
              <a:gd name="connsiteY14" fmla="*/ 1537893 h 4119189"/>
              <a:gd name="connsiteX15" fmla="*/ 361958 w 1056027"/>
              <a:gd name="connsiteY15" fmla="*/ 909243 h 4119189"/>
              <a:gd name="connsiteX16" fmla="*/ 19051 w 1056027"/>
              <a:gd name="connsiteY16" fmla="*/ 337748 h 4119189"/>
              <a:gd name="connsiteX0" fmla="*/ 19051 w 1056027"/>
              <a:gd name="connsiteY0" fmla="*/ 337748 h 4119189"/>
              <a:gd name="connsiteX1" fmla="*/ 9329 w 1056027"/>
              <a:gd name="connsiteY1" fmla="*/ 13893 h 4119189"/>
              <a:gd name="connsiteX2" fmla="*/ 666786 w 1056027"/>
              <a:gd name="connsiteY2" fmla="*/ 899718 h 4119189"/>
              <a:gd name="connsiteX3" fmla="*/ 714435 w 1056027"/>
              <a:gd name="connsiteY3" fmla="*/ 1566468 h 4119189"/>
              <a:gd name="connsiteX4" fmla="*/ 1038696 w 1056027"/>
              <a:gd name="connsiteY4" fmla="*/ 1956993 h 4119189"/>
              <a:gd name="connsiteX5" fmla="*/ 1029116 w 1056027"/>
              <a:gd name="connsiteY5" fmla="*/ 2242743 h 4119189"/>
              <a:gd name="connsiteX6" fmla="*/ 723902 w 1056027"/>
              <a:gd name="connsiteY6" fmla="*/ 2566593 h 4119189"/>
              <a:gd name="connsiteX7" fmla="*/ 628647 w 1056027"/>
              <a:gd name="connsiteY7" fmla="*/ 3766743 h 4119189"/>
              <a:gd name="connsiteX8" fmla="*/ 57147 w 1056027"/>
              <a:gd name="connsiteY8" fmla="*/ 4119182 h 4119189"/>
              <a:gd name="connsiteX9" fmla="*/ 0 w 1056027"/>
              <a:gd name="connsiteY9" fmla="*/ 3795319 h 4119189"/>
              <a:gd name="connsiteX10" fmla="*/ 361958 w 1056027"/>
              <a:gd name="connsiteY10" fmla="*/ 3566718 h 4119189"/>
              <a:gd name="connsiteX11" fmla="*/ 371483 w 1056027"/>
              <a:gd name="connsiteY11" fmla="*/ 2966643 h 4119189"/>
              <a:gd name="connsiteX12" fmla="*/ 428634 w 1056027"/>
              <a:gd name="connsiteY12" fmla="*/ 2452293 h 4119189"/>
              <a:gd name="connsiteX13" fmla="*/ 733440 w 1056027"/>
              <a:gd name="connsiteY13" fmla="*/ 2090343 h 4119189"/>
              <a:gd name="connsiteX14" fmla="*/ 428634 w 1056027"/>
              <a:gd name="connsiteY14" fmla="*/ 1537893 h 4119189"/>
              <a:gd name="connsiteX15" fmla="*/ 361958 w 1056027"/>
              <a:gd name="connsiteY15" fmla="*/ 909243 h 4119189"/>
              <a:gd name="connsiteX16" fmla="*/ 19051 w 1056027"/>
              <a:gd name="connsiteY16" fmla="*/ 337748 h 4119189"/>
              <a:gd name="connsiteX0" fmla="*/ 19051 w 1056027"/>
              <a:gd name="connsiteY0" fmla="*/ 337748 h 4119189"/>
              <a:gd name="connsiteX1" fmla="*/ 9329 w 1056027"/>
              <a:gd name="connsiteY1" fmla="*/ 13893 h 4119189"/>
              <a:gd name="connsiteX2" fmla="*/ 666786 w 1056027"/>
              <a:gd name="connsiteY2" fmla="*/ 899718 h 4119189"/>
              <a:gd name="connsiteX3" fmla="*/ 714435 w 1056027"/>
              <a:gd name="connsiteY3" fmla="*/ 1566468 h 4119189"/>
              <a:gd name="connsiteX4" fmla="*/ 1038696 w 1056027"/>
              <a:gd name="connsiteY4" fmla="*/ 1956993 h 4119189"/>
              <a:gd name="connsiteX5" fmla="*/ 1029116 w 1056027"/>
              <a:gd name="connsiteY5" fmla="*/ 2242743 h 4119189"/>
              <a:gd name="connsiteX6" fmla="*/ 723902 w 1056027"/>
              <a:gd name="connsiteY6" fmla="*/ 2566593 h 4119189"/>
              <a:gd name="connsiteX7" fmla="*/ 628647 w 1056027"/>
              <a:gd name="connsiteY7" fmla="*/ 3766743 h 4119189"/>
              <a:gd name="connsiteX8" fmla="*/ 57147 w 1056027"/>
              <a:gd name="connsiteY8" fmla="*/ 4119182 h 4119189"/>
              <a:gd name="connsiteX9" fmla="*/ 0 w 1056027"/>
              <a:gd name="connsiteY9" fmla="*/ 3795319 h 4119189"/>
              <a:gd name="connsiteX10" fmla="*/ 361958 w 1056027"/>
              <a:gd name="connsiteY10" fmla="*/ 3566718 h 4119189"/>
              <a:gd name="connsiteX11" fmla="*/ 371483 w 1056027"/>
              <a:gd name="connsiteY11" fmla="*/ 2966643 h 4119189"/>
              <a:gd name="connsiteX12" fmla="*/ 428634 w 1056027"/>
              <a:gd name="connsiteY12" fmla="*/ 2452293 h 4119189"/>
              <a:gd name="connsiteX13" fmla="*/ 733440 w 1056027"/>
              <a:gd name="connsiteY13" fmla="*/ 2090343 h 4119189"/>
              <a:gd name="connsiteX14" fmla="*/ 428634 w 1056027"/>
              <a:gd name="connsiteY14" fmla="*/ 1537893 h 4119189"/>
              <a:gd name="connsiteX15" fmla="*/ 361958 w 1056027"/>
              <a:gd name="connsiteY15" fmla="*/ 909243 h 4119189"/>
              <a:gd name="connsiteX16" fmla="*/ 19051 w 1056027"/>
              <a:gd name="connsiteY16" fmla="*/ 337748 h 411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027" h="4119189">
                <a:moveTo>
                  <a:pt x="19051" y="337748"/>
                </a:moveTo>
                <a:lnTo>
                  <a:pt x="9329" y="13893"/>
                </a:lnTo>
                <a:cubicBezTo>
                  <a:pt x="577669" y="-97232"/>
                  <a:pt x="720751" y="482206"/>
                  <a:pt x="666786" y="899718"/>
                </a:cubicBezTo>
                <a:cubicBezTo>
                  <a:pt x="612822" y="1317231"/>
                  <a:pt x="674676" y="1401368"/>
                  <a:pt x="714435" y="1566468"/>
                </a:cubicBezTo>
                <a:cubicBezTo>
                  <a:pt x="754207" y="2039543"/>
                  <a:pt x="1046579" y="1788718"/>
                  <a:pt x="1038696" y="1956993"/>
                </a:cubicBezTo>
                <a:cubicBezTo>
                  <a:pt x="1030813" y="2125268"/>
                  <a:pt x="1087937" y="2050656"/>
                  <a:pt x="1029116" y="2242743"/>
                </a:cubicBezTo>
                <a:cubicBezTo>
                  <a:pt x="919556" y="2274493"/>
                  <a:pt x="747765" y="2272906"/>
                  <a:pt x="723902" y="2566593"/>
                </a:cubicBezTo>
                <a:cubicBezTo>
                  <a:pt x="569890" y="3188893"/>
                  <a:pt x="739772" y="3573068"/>
                  <a:pt x="628647" y="3766743"/>
                </a:cubicBezTo>
                <a:cubicBezTo>
                  <a:pt x="536572" y="4004868"/>
                  <a:pt x="463547" y="4100132"/>
                  <a:pt x="57147" y="4119182"/>
                </a:cubicBezTo>
                <a:cubicBezTo>
                  <a:pt x="-31752" y="4120769"/>
                  <a:pt x="47626" y="3871520"/>
                  <a:pt x="0" y="3795319"/>
                </a:cubicBezTo>
                <a:cubicBezTo>
                  <a:pt x="361959" y="3776270"/>
                  <a:pt x="315920" y="3701655"/>
                  <a:pt x="361958" y="3566718"/>
                </a:cubicBezTo>
                <a:cubicBezTo>
                  <a:pt x="420697" y="3380981"/>
                  <a:pt x="334970" y="3119043"/>
                  <a:pt x="371483" y="2966643"/>
                </a:cubicBezTo>
                <a:cubicBezTo>
                  <a:pt x="392121" y="2695181"/>
                  <a:pt x="350845" y="2595168"/>
                  <a:pt x="428634" y="2452293"/>
                </a:cubicBezTo>
                <a:cubicBezTo>
                  <a:pt x="549288" y="2088756"/>
                  <a:pt x="742965" y="2152255"/>
                  <a:pt x="733440" y="2090343"/>
                </a:cubicBezTo>
                <a:cubicBezTo>
                  <a:pt x="668352" y="1885555"/>
                  <a:pt x="482610" y="2103043"/>
                  <a:pt x="428634" y="1537893"/>
                </a:cubicBezTo>
                <a:cubicBezTo>
                  <a:pt x="276232" y="1037831"/>
                  <a:pt x="387358" y="887016"/>
                  <a:pt x="361958" y="909243"/>
                </a:cubicBezTo>
                <a:cubicBezTo>
                  <a:pt x="457210" y="331393"/>
                  <a:pt x="190505" y="334486"/>
                  <a:pt x="19051" y="337748"/>
                </a:cubicBezTo>
                <a:close/>
              </a:path>
            </a:pathLst>
          </a:custGeom>
          <a:solidFill>
            <a:srgbClr val="A5A5A5"/>
          </a:solidFill>
          <a:ln w="6350">
            <a:solidFill>
              <a:srgbClr val="A5A5A5"/>
            </a:solidFill>
          </a:ln>
          <a:scene3d>
            <a:camera prst="isometricLeftDown">
              <a:rot lat="2100000" lon="1800000" rev="0"/>
            </a:camera>
            <a:lightRig rig="balanced" dir="t"/>
          </a:scene3d>
          <a:sp3d extrusionH="215900" contourW="25400" prstMaterial="matte">
            <a:bevelB w="82550"/>
            <a:extrusionClr>
              <a:srgbClr val="A5A5A5"/>
            </a:extrusionClr>
            <a:contourClr>
              <a:schemeClr val="bg1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extrusionH="3175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108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6638414" y="1891478"/>
            <a:ext cx="4645250" cy="28891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8000" kern="12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Who Are You?</a:t>
            </a: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6096000" y="4966522"/>
            <a:ext cx="5101615" cy="114786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r">
              <a:spcAft>
                <a:spcPts val="0"/>
              </a:spcAft>
            </a:pPr>
            <a:r>
              <a:rPr lang="en-US" kern="12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cs"/>
              </a:rPr>
              <a:t>What social groups make you, you?</a:t>
            </a:r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381850A7-C13F-4577-B036-8AC8E277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32" y="1378634"/>
            <a:ext cx="3554388" cy="298434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763B7BB4-7554-419F-A095-F117B6AB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76CE-4DD2-42A5-B071-CF72BC19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59" y="1267807"/>
            <a:ext cx="5753108" cy="18074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communities are they speaking to and representing?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 shot of a person&#10;&#10;Description generated with very high confidence">
            <a:extLst>
              <a:ext uri="{FF2B5EF4-FFF2-40B4-BE49-F238E27FC236}">
                <a16:creationId xmlns:a16="http://schemas.microsoft.com/office/drawing/2014/main" id="{52DB0713-3FE0-4C47-A8EC-C5AEF37DF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58" r="-3" b="9385"/>
          <a:stretch/>
        </p:blipFill>
        <p:spPr>
          <a:xfrm>
            <a:off x="6355999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A3AB4-86C7-43B6-BC1D-55D0CAB72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519" y="4108012"/>
            <a:ext cx="5272888" cy="1503070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Cameron </a:t>
            </a:r>
            <a:r>
              <a:rPr lang="en-US" dirty="0" err="1">
                <a:solidFill>
                  <a:schemeClr val="tx1"/>
                </a:solidFill>
              </a:rPr>
              <a:t>Kasky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Alexandria Ocasio-Cortez </a:t>
            </a:r>
          </a:p>
          <a:p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in a black shirt&#10;&#10;Description generated with very high confidence">
            <a:extLst>
              <a:ext uri="{FF2B5EF4-FFF2-40B4-BE49-F238E27FC236}">
                <a16:creationId xmlns:a16="http://schemas.microsoft.com/office/drawing/2014/main" id="{A9E5D090-4609-4CEB-8C2D-C6152E77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29" r="15295" b="-1"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5649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1067</Words>
  <Application>Microsoft Office PowerPoint</Application>
  <PresentationFormat>Widescreen</PresentationFormat>
  <Paragraphs>148</Paragraphs>
  <Slides>48</Slides>
  <Notes>28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Agency FB</vt:lpstr>
      <vt:lpstr>Arial</vt:lpstr>
      <vt:lpstr>Calibri</vt:lpstr>
      <vt:lpstr>Times New Roman</vt:lpstr>
      <vt:lpstr>Office Theme</vt:lpstr>
      <vt:lpstr>It’s Your  Time!  Engage ... Participate</vt:lpstr>
      <vt:lpstr>“Why do people get involved?”</vt:lpstr>
      <vt:lpstr>PowerPoint Presentation</vt:lpstr>
      <vt:lpstr>PowerPoint Presentation</vt:lpstr>
      <vt:lpstr>“Why do people get involved?”</vt:lpstr>
      <vt:lpstr>Get Involved: 5 steps d 1: Who Are You? 2: What Do You Stand For? 3: Making It Real 4: It’s Your Time!  5: Teens Who’ve Done It </vt:lpstr>
      <vt:lpstr>Who Are You?</vt:lpstr>
      <vt:lpstr>PowerPoint Presentation</vt:lpstr>
      <vt:lpstr>What communities are they speaking to and representing?</vt:lpstr>
      <vt:lpstr>Activity 1: What communities are you a part of?</vt:lpstr>
      <vt:lpstr>PowerPoint Presentation</vt:lpstr>
      <vt:lpstr>What Do You Stand For?</vt:lpstr>
      <vt:lpstr> </vt:lpstr>
      <vt:lpstr>Activity 2: What are your values?</vt:lpstr>
      <vt:lpstr>How to convert values to actions and results?  1 Use the diagram to help you answer</vt:lpstr>
      <vt:lpstr>Your values, thoughts, and feelings will help you get involved.</vt:lpstr>
      <vt:lpstr>Making It Real </vt:lpstr>
      <vt:lpstr>What’s a Healthy Community?</vt:lpstr>
      <vt:lpstr>A Healthy Community</vt:lpstr>
      <vt:lpstr>What makes communities healthy?</vt:lpstr>
      <vt:lpstr>Finding Your Issues</vt:lpstr>
      <vt:lpstr>Activity 3: Finding Your Issues</vt:lpstr>
      <vt:lpstr>It’s Your Time!</vt:lpstr>
      <vt:lpstr>Picking an Issue</vt:lpstr>
      <vt:lpstr>Three Ways to Get Involved</vt:lpstr>
      <vt:lpstr>Example 1: Bullying</vt:lpstr>
      <vt:lpstr>Activity 4: Get Involved With Your Issue</vt:lpstr>
      <vt:lpstr>Will you really do something when you get home??</vt:lpstr>
      <vt:lpstr>It can be scary to put yourself out there</vt:lpstr>
      <vt:lpstr>“He who is not courageous enough to take risks will accomplish nothing in life” –  Muhammad Ali, boxer</vt:lpstr>
      <vt:lpstr>“When you look ahead and darkness is all you see, faith and determination will pull you through,” –   Drake, rapper</vt:lpstr>
      <vt:lpstr>“Success is not final, failure is not fatal: it is the courage to continue that counts,”–   Winston Churchill, Prime Minister of England during World War II</vt:lpstr>
      <vt:lpstr>Activity 5: Finding the Time  </vt:lpstr>
      <vt:lpstr>Getting help</vt:lpstr>
      <vt:lpstr>Teens Who’ve Done It</vt:lpstr>
      <vt:lpstr>#NeverAgain</vt:lpstr>
      <vt:lpstr>Daniel Mahoney and the Flip Flop Drop</vt:lpstr>
      <vt:lpstr>https://www.youtube.com/watch?v=ctP9I-lT6kc </vt:lpstr>
      <vt:lpstr>Activity 6: Community Needs Survey</vt:lpstr>
      <vt:lpstr>Takeaways  What part of the training sticks with you?</vt:lpstr>
      <vt:lpstr>Created for  Impact Center d  Diyaa Kaufman,  Girl Scout Gold Award August 2018   ©DiyaaKaufman2018    </vt:lpstr>
      <vt:lpstr>Quick Survey</vt:lpstr>
      <vt:lpstr>What did you like best about the training?</vt:lpstr>
      <vt:lpstr>What did you like least about the training?</vt:lpstr>
      <vt:lpstr>When were you most bored? Why?</vt:lpstr>
      <vt:lpstr>What was the best activity? The worst activity?</vt:lpstr>
      <vt:lpstr>Was the training too long? Too short?</vt:lpstr>
      <vt:lpstr>Do you think you can use the information you learned to get involved? If so, what will you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Your  Time!  Engage ... Participate</dc:title>
  <dc:creator>Ira  Kaufman</dc:creator>
  <cp:lastModifiedBy>Ira  Kaufman</cp:lastModifiedBy>
  <cp:revision>2</cp:revision>
  <dcterms:created xsi:type="dcterms:W3CDTF">2018-09-02T20:57:35Z</dcterms:created>
  <dcterms:modified xsi:type="dcterms:W3CDTF">2018-09-04T18:08:35Z</dcterms:modified>
</cp:coreProperties>
</file>